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28"/>
  </p:notesMasterIdLst>
  <p:sldIdLst>
    <p:sldId id="344" r:id="rId2"/>
    <p:sldId id="345" r:id="rId3"/>
    <p:sldId id="346" r:id="rId4"/>
    <p:sldId id="347" r:id="rId5"/>
    <p:sldId id="349" r:id="rId6"/>
    <p:sldId id="350" r:id="rId7"/>
    <p:sldId id="351" r:id="rId8"/>
    <p:sldId id="352" r:id="rId9"/>
    <p:sldId id="353" r:id="rId10"/>
    <p:sldId id="354" r:id="rId11"/>
    <p:sldId id="380" r:id="rId12"/>
    <p:sldId id="355" r:id="rId13"/>
    <p:sldId id="357" r:id="rId14"/>
    <p:sldId id="358" r:id="rId15"/>
    <p:sldId id="359" r:id="rId16"/>
    <p:sldId id="474" r:id="rId17"/>
    <p:sldId id="475" r:id="rId18"/>
    <p:sldId id="476" r:id="rId19"/>
    <p:sldId id="477" r:id="rId20"/>
    <p:sldId id="478" r:id="rId21"/>
    <p:sldId id="360" r:id="rId22"/>
    <p:sldId id="361" r:id="rId23"/>
    <p:sldId id="362" r:id="rId24"/>
    <p:sldId id="363" r:id="rId25"/>
    <p:sldId id="364" r:id="rId26"/>
    <p:sldId id="264" r:id="rId2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FF3300"/>
    <a:srgbClr val="CC0000"/>
    <a:srgbClr val="FF0000"/>
    <a:srgbClr val="CC3300"/>
    <a:srgbClr val="800000"/>
    <a:srgbClr val="FFFF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71" autoAdjust="0"/>
  </p:normalViewPr>
  <p:slideViewPr>
    <p:cSldViewPr>
      <p:cViewPr varScale="1">
        <p:scale>
          <a:sx n="68" d="100"/>
          <a:sy n="68" d="100"/>
        </p:scale>
        <p:origin x="1233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24C4C1E0-00BB-4A8B-9AAE-7B92539610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63" name="Rectangle 3">
            <a:extLst>
              <a:ext uri="{FF2B5EF4-FFF2-40B4-BE49-F238E27FC236}">
                <a16:creationId xmlns:a16="http://schemas.microsoft.com/office/drawing/2014/main" id="{632C4851-304E-4DCA-B213-B0727003613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27B3B04-4BB1-4B35-A921-C100EDC751C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5" name="Rectangle 5">
            <a:extLst>
              <a:ext uri="{FF2B5EF4-FFF2-40B4-BE49-F238E27FC236}">
                <a16:creationId xmlns:a16="http://schemas.microsoft.com/office/drawing/2014/main" id="{E7E1C54E-4E5A-4052-93D1-26C9FE4FC86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45766" name="Rectangle 6">
            <a:extLst>
              <a:ext uri="{FF2B5EF4-FFF2-40B4-BE49-F238E27FC236}">
                <a16:creationId xmlns:a16="http://schemas.microsoft.com/office/drawing/2014/main" id="{64660061-1C08-48AE-9EC1-0670A59565F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67" name="Rectangle 7">
            <a:extLst>
              <a:ext uri="{FF2B5EF4-FFF2-40B4-BE49-F238E27FC236}">
                <a16:creationId xmlns:a16="http://schemas.microsoft.com/office/drawing/2014/main" id="{BBD436B8-95A4-47D8-A2B3-4FB9827365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45E55E66-7357-454C-9F95-4FD894F2B7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>
            <a:extLst>
              <a:ext uri="{FF2B5EF4-FFF2-40B4-BE49-F238E27FC236}">
                <a16:creationId xmlns:a16="http://schemas.microsoft.com/office/drawing/2014/main" id="{7978EDCB-C126-4A56-AFC7-37FB39CB1B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AA9ADB5F-B747-498A-A028-BE4CF2BED54E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74E0D82F-BC74-4F2A-B3D4-2F6638A754B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3EE93BB0-5E1A-48EE-8DF9-4C48541C683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>
            <a:extLst>
              <a:ext uri="{FF2B5EF4-FFF2-40B4-BE49-F238E27FC236}">
                <a16:creationId xmlns:a16="http://schemas.microsoft.com/office/drawing/2014/main" id="{A97BD954-EB41-4491-8F24-B036EF37F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1CBD7B0-E0F7-4201-B9B2-81A6283571F6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5818D8E4-99BA-438F-959F-742685B49B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C82FD647-5194-42AE-9A2D-6253EDC48C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7">
            <a:extLst>
              <a:ext uri="{FF2B5EF4-FFF2-40B4-BE49-F238E27FC236}">
                <a16:creationId xmlns:a16="http://schemas.microsoft.com/office/drawing/2014/main" id="{61EE535C-1462-42B2-8BFC-EB236091F0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ED6DACF2-7A05-4E35-AFC1-018D7908FED4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B7231049-53D0-422A-9724-539C9589B61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248C6AFF-CB23-49BF-95CA-75367D18E49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7">
            <a:extLst>
              <a:ext uri="{FF2B5EF4-FFF2-40B4-BE49-F238E27FC236}">
                <a16:creationId xmlns:a16="http://schemas.microsoft.com/office/drawing/2014/main" id="{BFF65C1C-38D7-45E4-B68A-67AB114CC5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0A96DF8-DB92-4938-B5B2-935F9E9973C0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05FF4A9B-851E-4DDF-8B53-DDC8D387C6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B6B0CB1E-7BD1-44BF-9C7B-5C5C7BD5D3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7">
            <a:extLst>
              <a:ext uri="{FF2B5EF4-FFF2-40B4-BE49-F238E27FC236}">
                <a16:creationId xmlns:a16="http://schemas.microsoft.com/office/drawing/2014/main" id="{311EE50C-B8A0-45DE-8030-F8EA9B4449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B250A8B1-6ACE-496B-B41A-4C46279D1D67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1635F7E9-578A-4AA5-9E22-AA062D84D08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93697D7D-5D83-46EC-B528-AFD85D9595F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7">
            <a:extLst>
              <a:ext uri="{FF2B5EF4-FFF2-40B4-BE49-F238E27FC236}">
                <a16:creationId xmlns:a16="http://schemas.microsoft.com/office/drawing/2014/main" id="{0FBD6B51-54ED-4751-AB73-CF1C93C64D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8DA0D86-3CE5-4184-A68A-84240CD48DD9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69986" name="Rectangle 2">
            <a:extLst>
              <a:ext uri="{FF2B5EF4-FFF2-40B4-BE49-F238E27FC236}">
                <a16:creationId xmlns:a16="http://schemas.microsoft.com/office/drawing/2014/main" id="{357C3B53-8B2D-4A59-9E4D-330411A375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AFF724B9-F31C-4B3A-980E-3851AEA818E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7">
            <a:extLst>
              <a:ext uri="{FF2B5EF4-FFF2-40B4-BE49-F238E27FC236}">
                <a16:creationId xmlns:a16="http://schemas.microsoft.com/office/drawing/2014/main" id="{A5517C1E-4C69-4DBF-B75F-15DA7F2F94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buFont typeface="Arial" panose="020B0604020202020204" pitchFamily="34" charset="0"/>
              <a:buNone/>
            </a:pPr>
            <a:fld id="{47862959-3441-440B-A5AB-747B00E3BDE3}" type="slidenum">
              <a:rPr lang="en-US" altLang="zh-CN"/>
              <a:pPr eaLnBrk="0" hangingPunct="0">
                <a:buFont typeface="Arial" panose="020B0604020202020204" pitchFamily="34" charset="0"/>
                <a:buNone/>
              </a:pPr>
              <a:t>16</a:t>
            </a:fld>
            <a:endParaRPr lang="en-US" altLang="zh-CN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FEE6FB6F-D4B0-4ABE-BE15-E97274B43E8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E1B0E0F7-261F-4125-A8B7-096DDC6EA03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7">
            <a:extLst>
              <a:ext uri="{FF2B5EF4-FFF2-40B4-BE49-F238E27FC236}">
                <a16:creationId xmlns:a16="http://schemas.microsoft.com/office/drawing/2014/main" id="{A7B5672B-E538-45CC-A94C-E0246782A1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8939C16-6FA5-4433-A1B8-AF2765A26BCC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41E23F21-C04B-46E2-B485-6FD1F88CE05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2F7A15D2-087C-4C1C-875B-710169EF1D4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>
            <a:extLst>
              <a:ext uri="{FF2B5EF4-FFF2-40B4-BE49-F238E27FC236}">
                <a16:creationId xmlns:a16="http://schemas.microsoft.com/office/drawing/2014/main" id="{AD1B662D-D92F-441F-A8AC-1D50F973FC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D717C42-DE24-4F55-91EF-119678C8E2B0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180226" name="Rectangle 2">
            <a:extLst>
              <a:ext uri="{FF2B5EF4-FFF2-40B4-BE49-F238E27FC236}">
                <a16:creationId xmlns:a16="http://schemas.microsoft.com/office/drawing/2014/main" id="{B5947182-DE4F-4EDD-B3B0-177C885F6AA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3596929C-5EAF-40CB-8581-BC55C06191D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7">
            <a:extLst>
              <a:ext uri="{FF2B5EF4-FFF2-40B4-BE49-F238E27FC236}">
                <a16:creationId xmlns:a16="http://schemas.microsoft.com/office/drawing/2014/main" id="{B490B30B-340F-40C7-9045-6A2118B2B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869F44B4-CD61-4D42-BCF5-88241C54B459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F755E738-4958-4382-AFDB-4D5649673E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7DA1AEDF-4563-4648-B9BD-3C99247DE32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7">
            <a:extLst>
              <a:ext uri="{FF2B5EF4-FFF2-40B4-BE49-F238E27FC236}">
                <a16:creationId xmlns:a16="http://schemas.microsoft.com/office/drawing/2014/main" id="{07C73F3B-20F6-4A6E-850C-6C970A5582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20E719D-53A2-44E2-8DA2-D1629B9E03EC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184322" name="Rectangle 2">
            <a:extLst>
              <a:ext uri="{FF2B5EF4-FFF2-40B4-BE49-F238E27FC236}">
                <a16:creationId xmlns:a16="http://schemas.microsoft.com/office/drawing/2014/main" id="{38C1BCEB-19A1-48A6-A8A2-6DDAC0D31BB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C619F432-AC04-4434-B81A-CD96082256D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>
            <a:extLst>
              <a:ext uri="{FF2B5EF4-FFF2-40B4-BE49-F238E27FC236}">
                <a16:creationId xmlns:a16="http://schemas.microsoft.com/office/drawing/2014/main" id="{3D7E837A-C9CF-4E2E-B7A9-96E1E3595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E6C32EA-1572-423E-9530-62CA3747E7F6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A4C1CFB3-E98E-4B74-8A08-42E0D0A4EF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B4BA04B1-F9BA-4B34-BCD0-0C712899C3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7">
            <a:extLst>
              <a:ext uri="{FF2B5EF4-FFF2-40B4-BE49-F238E27FC236}">
                <a16:creationId xmlns:a16="http://schemas.microsoft.com/office/drawing/2014/main" id="{45096F6D-FCE7-4B9F-8B3E-001E47CE36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7B7ED6A-689C-47FF-854B-C73B579391D0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92E9796F-DF0E-4240-9E33-92FF1AC2BD7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400502F8-334F-4E19-8C83-3A2CD130FC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7">
            <a:extLst>
              <a:ext uri="{FF2B5EF4-FFF2-40B4-BE49-F238E27FC236}">
                <a16:creationId xmlns:a16="http://schemas.microsoft.com/office/drawing/2014/main" id="{BE250876-17C1-494F-ADC2-846A6CD073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A4BCA8BF-30B8-4F25-83F6-37CE2A394ED7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9C2D471F-BFF6-435A-8F30-99C8F89505D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CBC41D46-503D-41AA-AAF8-CBF9D3E9E2D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>
            <a:extLst>
              <a:ext uri="{FF2B5EF4-FFF2-40B4-BE49-F238E27FC236}">
                <a16:creationId xmlns:a16="http://schemas.microsoft.com/office/drawing/2014/main" id="{D57528A2-A2B2-416E-A75A-C31AB44E58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116C91A-5D4F-4B4B-BEA3-3780F1A358EE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E4B2133B-0FC0-489A-8F6D-9D900113D4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23566983-2BAC-465C-9424-FD6D06C989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>
            <a:extLst>
              <a:ext uri="{FF2B5EF4-FFF2-40B4-BE49-F238E27FC236}">
                <a16:creationId xmlns:a16="http://schemas.microsoft.com/office/drawing/2014/main" id="{6352AECD-2B48-446D-BB88-9F5A5DBC68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6F42089-DB0A-4CDF-A3E8-589090B24227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4D935D91-531D-418F-A1E6-AD9E32A8FCC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AD4C5DAA-D364-4CAF-BBC2-FDBE2F96E4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>
            <a:extLst>
              <a:ext uri="{FF2B5EF4-FFF2-40B4-BE49-F238E27FC236}">
                <a16:creationId xmlns:a16="http://schemas.microsoft.com/office/drawing/2014/main" id="{18C00CDB-1086-48DE-9181-0EEE516E09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84C85AB-615C-4F5E-8EC4-FB7F3BCEC8D5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D5342BA4-EEAF-4AC6-B251-295E42EE9E7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CF9BE73B-5904-4060-8A9C-CD585B7C57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>
            <a:extLst>
              <a:ext uri="{FF2B5EF4-FFF2-40B4-BE49-F238E27FC236}">
                <a16:creationId xmlns:a16="http://schemas.microsoft.com/office/drawing/2014/main" id="{571E6EF0-491F-4570-A397-8600178DC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4C76B38-7FED-4D0D-8E81-F386089CE823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193F2A7C-2E12-443E-BAFC-7CB8A43FEE4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C0697128-6769-4180-8702-6D54361D16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>
            <a:extLst>
              <a:ext uri="{FF2B5EF4-FFF2-40B4-BE49-F238E27FC236}">
                <a16:creationId xmlns:a16="http://schemas.microsoft.com/office/drawing/2014/main" id="{49C0D74B-E13D-49E2-8ACB-43889DE7E1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6A7BF9C-B02F-499C-B173-8280134FCC74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8B8A093D-926C-4F4B-9EA0-AD170375C39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1C60279A-F10A-408C-AF74-9157897883E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>
            <a:extLst>
              <a:ext uri="{FF2B5EF4-FFF2-40B4-BE49-F238E27FC236}">
                <a16:creationId xmlns:a16="http://schemas.microsoft.com/office/drawing/2014/main" id="{7CA25F3F-F8AC-4076-A38D-679BD640E4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78ECDC9-C29F-43F4-9A4C-6986B717320C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A27B25B1-CA47-4EBC-B5A9-24A556C1B7F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F77EEB71-0ECF-427C-8329-77D1AA61B2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7">
            <a:extLst>
              <a:ext uri="{FF2B5EF4-FFF2-40B4-BE49-F238E27FC236}">
                <a16:creationId xmlns:a16="http://schemas.microsoft.com/office/drawing/2014/main" id="{D801103A-E250-4A61-96BE-E987D3EE3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5E607FC-5B0D-4D4F-A520-74D92AEA1803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F06982FA-2A39-4A7B-8FEE-3344F839A6F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CBAC6FCA-9A85-43A8-B5B2-2E8B7CB0B16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6A023A5-BEDA-4046-B13E-74A6E54432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46A15-713D-4C32-9287-74FAD3B6C7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72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0D9309A-14D2-4672-B59B-376E938F2ED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3ED09-3FAB-4872-A814-4D45E9E46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216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D607377-8D13-4863-9FCB-4FA854333F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07D7D-302D-45FA-9E20-E03CCE2AD1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1140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06EAC30-4BEF-4EA8-8D37-BF7963BF4CF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30245-724C-4BD6-9248-6CEFE0702E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7632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9C359E0-65CE-4A15-A6D2-9F2D404A41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DA69-13F9-4BB4-BCB2-6C632EDC96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35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DE4B5C9-9C50-46B3-9D3E-418F0C81024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C3DD1-09C0-4654-AA11-E72B44F339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795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E76CF56-266F-4F14-98A9-4503D9395B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26E33-6CA5-4D5A-A2C5-9A834B295F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852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0598134-FDE6-410C-AD1E-A779FCCBC9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F50EF-0B4F-4B13-A916-B907BFA5D5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33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34952-8966-40F0-8565-7C96A08F785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25A9F-CF31-4345-A532-AAA3D12A2B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23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146CAE8-722B-4E2F-A55B-3D0344B84B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716A2-C09B-401E-9146-FB67794AFE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42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076FA56-5363-4501-B236-DE3746D52B3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FE7EA-EA53-4C04-94D8-0680B87D10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29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A61F67F-4BDC-4F64-8396-DBA5FD89A3B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F3BAAD-E33F-498C-81A0-964011D0D4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619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CD32D35-5160-43C6-9F1C-83590A1D44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007A9-CE4C-4858-AEEB-4CB786CF43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453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7B00F1B-A084-4ED6-A009-B0EB1BFF50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A7D4E87-8149-4CF6-B355-99191B2137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ACEA6498-DDE1-455E-B2C6-4061FE5F9E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smtClean="0"/>
            </a:lvl1pPr>
          </a:lstStyle>
          <a:p>
            <a:pPr>
              <a:defRPr/>
            </a:pPr>
            <a:fld id="{D5F1BC38-5C37-4CAF-BF00-DEA2B44FF8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29" name="Picture 8" descr="ESEC Logo">
            <a:extLst>
              <a:ext uri="{FF2B5EF4-FFF2-40B4-BE49-F238E27FC236}">
                <a16:creationId xmlns:a16="http://schemas.microsoft.com/office/drawing/2014/main" id="{A5DC980B-B5BE-484A-BA78-B228EA95D4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7912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1">
            <a:extLst>
              <a:ext uri="{FF2B5EF4-FFF2-40B4-BE49-F238E27FC236}">
                <a16:creationId xmlns:a16="http://schemas.microsoft.com/office/drawing/2014/main" id="{9390FB8C-8078-424D-B5B9-231ED4C5E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6324600"/>
            <a:ext cx="2895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400" b="1">
                <a:solidFill>
                  <a:schemeClr val="accent2"/>
                </a:solidFill>
                <a:ea typeface="华文新魏" panose="02010800040101010101" pitchFamily="2" charset="-122"/>
              </a:rPr>
              <a:t>电子科技大学嵌入式软件工程中心</a:t>
            </a:r>
          </a:p>
        </p:txBody>
      </p:sp>
      <p:pic>
        <p:nvPicPr>
          <p:cNvPr id="1031" name="Picture 12" descr="uestclogo">
            <a:extLst>
              <a:ext uri="{FF2B5EF4-FFF2-40B4-BE49-F238E27FC236}">
                <a16:creationId xmlns:a16="http://schemas.microsoft.com/office/drawing/2014/main" id="{EA89FCF9-AECD-495C-B024-C48CEB3603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62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1" r:id="rId2"/>
    <p:sldLayoutId id="2147483750" r:id="rId3"/>
    <p:sldLayoutId id="2147483749" r:id="rId4"/>
    <p:sldLayoutId id="2147483748" r:id="rId5"/>
    <p:sldLayoutId id="2147483747" r:id="rId6"/>
    <p:sldLayoutId id="2147483746" r:id="rId7"/>
    <p:sldLayoutId id="2147483745" r:id="rId8"/>
    <p:sldLayoutId id="2147483744" r:id="rId9"/>
    <p:sldLayoutId id="2147483743" r:id="rId10"/>
    <p:sldLayoutId id="2147483742" r:id="rId11"/>
    <p:sldLayoutId id="2147483741" r:id="rId12"/>
    <p:sldLayoutId id="214748374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j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j-lt"/>
          <a:ea typeface="+mj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5.m4a"/><Relationship Id="rId7" Type="http://schemas.openxmlformats.org/officeDocument/2006/relationships/image" Target="../media/image19.png"/><Relationship Id="rId2" Type="http://schemas.microsoft.com/office/2007/relationships/media" Target="../media/media15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3.png"/><Relationship Id="rId2" Type="http://schemas.microsoft.com/office/2007/relationships/media" Target="../media/media16.m4a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hyperlink" Target="http://www.elecfans.com/uploads/allimg/170518/1772475-1F51Q00325Z5.jpg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://www.elecfans.com/uploads/allimg/170518/1772475-1F51Q00314M7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7.bin"/><Relationship Id="rId26" Type="http://schemas.openxmlformats.org/officeDocument/2006/relationships/oleObject" Target="../embeddings/oleObject11.bin"/><Relationship Id="rId3" Type="http://schemas.openxmlformats.org/officeDocument/2006/relationships/audio" Target="../media/media3.m4a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9.wmf"/><Relationship Id="rId25" Type="http://schemas.openxmlformats.org/officeDocument/2006/relationships/image" Target="../media/image13.wmf"/><Relationship Id="rId2" Type="http://schemas.microsoft.com/office/2007/relationships/media" Target="../media/media3.m4a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10.bin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2.bin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0.w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wmf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14.wmf"/><Relationship Id="rId30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>
            <a:extLst>
              <a:ext uri="{FF2B5EF4-FFF2-40B4-BE49-F238E27FC236}">
                <a16:creationId xmlns:a16="http://schemas.microsoft.com/office/drawing/2014/main" id="{DBDDA201-4A55-45AC-A7CA-483401213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057400"/>
            <a:ext cx="7848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3600" b="1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  <a:t>第二节</a:t>
            </a:r>
            <a:br>
              <a:rPr lang="zh-CN" altLang="en-US" sz="3600" b="1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</a:br>
            <a:br>
              <a:rPr lang="zh-CN" altLang="en-US" sz="3600" b="1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3600" b="1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  <a:t>嵌入式系统的应用领域</a:t>
            </a:r>
          </a:p>
        </p:txBody>
      </p:sp>
      <p:sp>
        <p:nvSpPr>
          <p:cNvPr id="141314" name="Line 3">
            <a:extLst>
              <a:ext uri="{FF2B5EF4-FFF2-40B4-BE49-F238E27FC236}">
                <a16:creationId xmlns:a16="http://schemas.microsoft.com/office/drawing/2014/main" id="{7941C645-1E74-49C6-96FD-3FACB387A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4267200"/>
            <a:ext cx="7391400" cy="0"/>
          </a:xfrm>
          <a:prstGeom prst="line">
            <a:avLst/>
          </a:prstGeom>
          <a:noFill/>
          <a:ln w="2540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E3D21B8-B002-401B-BA48-E1B643C22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7"/>
    </mc:Choice>
    <mc:Fallback xmlns="">
      <p:transition spd="slow" advTm="16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>
            <a:extLst>
              <a:ext uri="{FF2B5EF4-FFF2-40B4-BE49-F238E27FC236}">
                <a16:creationId xmlns:a16="http://schemas.microsoft.com/office/drawing/2014/main" id="{6C973A4B-C2FF-4341-8668-23D9038F2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嵌入式系统的发展趋势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BA3F0575-CC29-4026-9FE5-6917432E74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772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以信息家电、移动终端、汽车电子、网络设备等为代表的互联网时代的嵌入式系统，不仅为嵌入式市场展现了美好前景，注入了新的生命，同时也对嵌入式系统技术，提出新的挑战：</a:t>
            </a:r>
          </a:p>
          <a:p>
            <a:pPr lvl="1" eaLnBrk="1" hangingPunct="1">
              <a:lnSpc>
                <a:spcPct val="90000"/>
              </a:lnSpc>
              <a:buSzPct val="80000"/>
            </a:pPr>
            <a:r>
              <a:rPr lang="zh-CN" altLang="en-US" b="1" dirty="0"/>
              <a:t>支持日趋增长的功能密度</a:t>
            </a:r>
          </a:p>
          <a:p>
            <a:pPr lvl="1" eaLnBrk="1" hangingPunct="1">
              <a:lnSpc>
                <a:spcPct val="90000"/>
              </a:lnSpc>
              <a:buSzPct val="80000"/>
            </a:pPr>
            <a:r>
              <a:rPr lang="zh-CN" altLang="en-US" b="1" dirty="0"/>
              <a:t>灵活的网络联接</a:t>
            </a:r>
          </a:p>
          <a:p>
            <a:pPr lvl="1" eaLnBrk="1" hangingPunct="1">
              <a:lnSpc>
                <a:spcPct val="90000"/>
              </a:lnSpc>
              <a:buSzPct val="80000"/>
            </a:pPr>
            <a:r>
              <a:rPr lang="zh-CN" altLang="en-US" b="1" dirty="0"/>
              <a:t>轻便的移动应用</a:t>
            </a:r>
          </a:p>
          <a:p>
            <a:pPr lvl="1" eaLnBrk="1" hangingPunct="1">
              <a:lnSpc>
                <a:spcPct val="90000"/>
              </a:lnSpc>
              <a:buSzPct val="80000"/>
            </a:pPr>
            <a:r>
              <a:rPr lang="zh-CN" altLang="en-US" b="1" dirty="0"/>
              <a:t>多媒体的信息处理、低功耗、人机界面友好互动</a:t>
            </a:r>
          </a:p>
          <a:p>
            <a:pPr lvl="1" eaLnBrk="1" hangingPunct="1">
              <a:lnSpc>
                <a:spcPct val="90000"/>
              </a:lnSpc>
              <a:buSzPct val="80000"/>
            </a:pPr>
            <a:r>
              <a:rPr lang="zh-CN" altLang="en-US" b="1" dirty="0"/>
              <a:t>支持二次开发和动态升级等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4E08729-3C7F-41E4-A8AC-2673DD606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83"/>
    </mc:Choice>
    <mc:Fallback xmlns="">
      <p:transition spd="slow" advTm="134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01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>
            <a:extLst>
              <a:ext uri="{FF2B5EF4-FFF2-40B4-BE49-F238E27FC236}">
                <a16:creationId xmlns:a16="http://schemas.microsoft.com/office/drawing/2014/main" id="{C9D76187-D1BA-4FD1-80FD-C3E0D3A07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嵌入式系统的发展趋势</a:t>
            </a:r>
          </a:p>
        </p:txBody>
      </p:sp>
      <p:sp>
        <p:nvSpPr>
          <p:cNvPr id="161794" name="Rectangle 3">
            <a:extLst>
              <a:ext uri="{FF2B5EF4-FFF2-40B4-BE49-F238E27FC236}">
                <a16:creationId xmlns:a16="http://schemas.microsoft.com/office/drawing/2014/main" id="{130EE817-A000-42C0-BE1B-FFB7A321C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486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随着航空、汽车电子、工业、医疗等实时、安全关键领域（</a:t>
            </a:r>
            <a:r>
              <a:rPr lang="en-US" altLang="zh-CN" sz="2800" dirty="0"/>
              <a:t>Safety-Critical System</a:t>
            </a:r>
            <a:r>
              <a:rPr lang="zh-CN" altLang="en-US" sz="2800" dirty="0"/>
              <a:t>）应用复杂度和可靠性的提高，也对嵌入式系统技术，提出新的挑战：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 dirty="0"/>
              <a:t>高可靠的嵌入式实时操作系统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 dirty="0"/>
              <a:t>基于模型，正确构造的高可靠嵌入式开发工具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 dirty="0"/>
              <a:t>高可靠的认证体系</a:t>
            </a:r>
          </a:p>
        </p:txBody>
      </p:sp>
      <p:sp>
        <p:nvSpPr>
          <p:cNvPr id="161795" name="Rectangle 4">
            <a:extLst>
              <a:ext uri="{FF2B5EF4-FFF2-40B4-BE49-F238E27FC236}">
                <a16:creationId xmlns:a16="http://schemas.microsoft.com/office/drawing/2014/main" id="{19B34BDE-D65F-460C-B10F-E42F6909F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562100"/>
            <a:ext cx="34290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高可信要求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800"/>
              <a:t>Reliability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800"/>
              <a:t>Maintainability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800"/>
              <a:t>Availability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800"/>
              <a:t>Safety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800"/>
              <a:t>Security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48FBFD8-425F-4ED4-8937-1B307A839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12"/>
    </mc:Choice>
    <mc:Fallback xmlns="">
      <p:transition spd="slow" advTm="13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>
            <a:extLst>
              <a:ext uri="{FF2B5EF4-FFF2-40B4-BE49-F238E27FC236}">
                <a16:creationId xmlns:a16="http://schemas.microsoft.com/office/drawing/2014/main" id="{CBE99F6B-6DF7-4AE6-A622-60EFDE725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嵌入式系统的发展趋势</a:t>
            </a:r>
          </a:p>
        </p:txBody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D2F12003-BC96-4517-96D0-E3E7740DC2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sz="2800"/>
              <a:t>形成行业的标准：行业性嵌入式软硬件平台</a:t>
            </a:r>
          </a:p>
          <a:p>
            <a:pPr lvl="1" eaLnBrk="1" hangingPunct="1">
              <a:lnSpc>
                <a:spcPct val="115000"/>
              </a:lnSpc>
              <a:buSzPct val="90000"/>
            </a:pPr>
            <a:r>
              <a:rPr lang="zh-CN" altLang="en-US" sz="2400" b="1"/>
              <a:t>嵌入式系统是以应用为中心的系统，不会象</a:t>
            </a:r>
            <a:r>
              <a:rPr lang="en-US" altLang="zh-CN" sz="2400" b="1"/>
              <a:t>PC</a:t>
            </a:r>
            <a:r>
              <a:rPr lang="zh-CN" altLang="en-US" sz="2400" b="1"/>
              <a:t>一样只有一种平台。</a:t>
            </a:r>
          </a:p>
          <a:p>
            <a:pPr lvl="1" eaLnBrk="1" hangingPunct="1">
              <a:lnSpc>
                <a:spcPct val="115000"/>
              </a:lnSpc>
              <a:buSzPct val="90000"/>
            </a:pPr>
            <a:r>
              <a:rPr lang="zh-CN" altLang="en-US" sz="2400" b="1"/>
              <a:t>吸取</a:t>
            </a:r>
            <a:r>
              <a:rPr lang="en-US" altLang="zh-CN" sz="2400" b="1"/>
              <a:t>PC</a:t>
            </a:r>
            <a:r>
              <a:rPr lang="zh-CN" altLang="en-US" sz="2400" b="1"/>
              <a:t>的成功经验，形成不同行业的标准。</a:t>
            </a:r>
          </a:p>
          <a:p>
            <a:pPr lvl="1" eaLnBrk="1" hangingPunct="1">
              <a:lnSpc>
                <a:spcPct val="115000"/>
              </a:lnSpc>
              <a:buSzPct val="90000"/>
            </a:pPr>
            <a:r>
              <a:rPr lang="zh-CN" altLang="en-US" sz="2400" b="1"/>
              <a:t>统一的行业标准具有开放、设计技术共享、软硬件重用、构件兼容、维护方便和合作生产的特点，是增强行业性产品竞争能力的有效手段。</a:t>
            </a:r>
          </a:p>
          <a:p>
            <a:pPr lvl="1" eaLnBrk="1" hangingPunct="1">
              <a:lnSpc>
                <a:spcPct val="115000"/>
              </a:lnSpc>
              <a:buSzPct val="90000"/>
            </a:pPr>
            <a:r>
              <a:rPr lang="zh-CN" altLang="en-US" sz="2400" b="1"/>
              <a:t>如欧共体汽车产业联盟规定以</a:t>
            </a:r>
            <a:r>
              <a:rPr lang="en-US" altLang="zh-CN" sz="2400" b="1"/>
              <a:t>OSEK</a:t>
            </a:r>
            <a:r>
              <a:rPr lang="zh-CN" altLang="en-US" sz="2400" b="1"/>
              <a:t>标准作为开发汽车嵌入式系统的公用平台和应用编程接口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9A0BFDD-9F1E-4401-A1CF-3DBD64693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26"/>
    </mc:Choice>
    <mc:Fallback xmlns="">
      <p:transition spd="slow" advTm="137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11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>
            <a:extLst>
              <a:ext uri="{FF2B5EF4-FFF2-40B4-BE49-F238E27FC236}">
                <a16:creationId xmlns:a16="http://schemas.microsoft.com/office/drawing/2014/main" id="{6F0BAF74-5321-4638-8220-E01298A97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嵌入式系统的发展趋势</a:t>
            </a:r>
          </a:p>
        </p:txBody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39F6F401-AE15-4448-82B3-EFE38F2B15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772400" cy="5334000"/>
          </a:xfrm>
        </p:spPr>
        <p:txBody>
          <a:bodyPr/>
          <a:lstStyle/>
          <a:p>
            <a:pPr eaLnBrk="1" hangingPunct="1"/>
            <a:r>
              <a:rPr lang="zh-CN" altLang="en-US" sz="2800"/>
              <a:t>面向应用领域的、高度集成的、以</a:t>
            </a:r>
            <a:r>
              <a:rPr lang="en-US" altLang="zh-CN" sz="2800"/>
              <a:t>32</a:t>
            </a:r>
            <a:r>
              <a:rPr lang="zh-CN" altLang="en-US" sz="2800"/>
              <a:t>位嵌入式微处理器为核心的</a:t>
            </a:r>
            <a:r>
              <a:rPr lang="en-US" altLang="zh-CN" sz="2800"/>
              <a:t>SOC</a:t>
            </a:r>
            <a:r>
              <a:rPr lang="zh-CN" altLang="en-US" sz="2800"/>
              <a:t>（</a:t>
            </a:r>
            <a:r>
              <a:rPr lang="en-US" altLang="zh-CN" sz="2800"/>
              <a:t>System On Chip</a:t>
            </a:r>
            <a:r>
              <a:rPr lang="zh-CN" altLang="en-US" sz="2800"/>
              <a:t>）将成为应用主流</a:t>
            </a:r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endParaRPr lang="zh-CN" altLang="en-US" sz="2800"/>
          </a:p>
          <a:p>
            <a:pPr eaLnBrk="1" hangingPunct="1"/>
            <a:r>
              <a:rPr lang="en-US" altLang="zh-CN" sz="2800">
                <a:ea typeface="宋体" panose="02010600030101010101" pitchFamily="2" charset="-122"/>
              </a:rPr>
              <a:t>SoC</a:t>
            </a:r>
            <a:r>
              <a:rPr lang="zh-CN" altLang="en-US" sz="2800">
                <a:ea typeface="宋体" panose="02010600030101010101" pitchFamily="2" charset="-122"/>
              </a:rPr>
              <a:t>给系统带来高性能之外更多更重要的好处</a:t>
            </a:r>
          </a:p>
          <a:p>
            <a:pPr lvl="1" eaLnBrk="1" hangingPunct="1"/>
            <a:r>
              <a:rPr lang="zh-CN" altLang="en-US" sz="2400" b="1"/>
              <a:t>稳定性、体积、散热、功耗  </a:t>
            </a:r>
            <a:r>
              <a:rPr lang="en-US" altLang="zh-CN" sz="2400" b="1"/>
              <a:t>· · ·</a:t>
            </a:r>
            <a:r>
              <a:rPr lang="en-US" altLang="zh-CN" sz="2400"/>
              <a:t> </a:t>
            </a:r>
          </a:p>
        </p:txBody>
      </p:sp>
      <p:pic>
        <p:nvPicPr>
          <p:cNvPr id="164867" name="Picture 5" descr="AP_small">
            <a:extLst>
              <a:ext uri="{FF2B5EF4-FFF2-40B4-BE49-F238E27FC236}">
                <a16:creationId xmlns:a16="http://schemas.microsoft.com/office/drawing/2014/main" id="{97FDF194-8130-4C4B-87AC-5F53D696A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017838"/>
            <a:ext cx="2468563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8" name="AutoShape 6">
            <a:extLst>
              <a:ext uri="{FF2B5EF4-FFF2-40B4-BE49-F238E27FC236}">
                <a16:creationId xmlns:a16="http://schemas.microsoft.com/office/drawing/2014/main" id="{CDF745A8-3EC9-4B5D-B68A-AA67EE5B92CC}"/>
              </a:ext>
            </a:extLst>
          </p:cNvPr>
          <p:cNvSpPr>
            <a:spLocks/>
          </p:cNvSpPr>
          <p:nvPr/>
        </p:nvSpPr>
        <p:spPr bwMode="auto">
          <a:xfrm>
            <a:off x="3929063" y="2590800"/>
            <a:ext cx="787400" cy="138113"/>
          </a:xfrm>
          <a:prstGeom prst="callout2">
            <a:avLst>
              <a:gd name="adj1" fmla="val 82759"/>
              <a:gd name="adj2" fmla="val -9676"/>
              <a:gd name="adj3" fmla="val 82759"/>
              <a:gd name="adj4" fmla="val -63509"/>
              <a:gd name="adj5" fmla="val 709194"/>
              <a:gd name="adj6" fmla="val -119556"/>
            </a:avLst>
          </a:prstGeom>
          <a:noFill/>
          <a:ln w="317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hangingPunct="0"/>
            <a:r>
              <a:rPr lang="zh-CN" altLang="en-US" sz="1400" b="1">
                <a:solidFill>
                  <a:schemeClr val="folHlink"/>
                </a:solidFill>
              </a:rPr>
              <a:t>处理器</a:t>
            </a:r>
          </a:p>
        </p:txBody>
      </p:sp>
      <p:sp>
        <p:nvSpPr>
          <p:cNvPr id="164869" name="AutoShape 7">
            <a:extLst>
              <a:ext uri="{FF2B5EF4-FFF2-40B4-BE49-F238E27FC236}">
                <a16:creationId xmlns:a16="http://schemas.microsoft.com/office/drawing/2014/main" id="{9D1F5A91-061E-4AE3-AD13-A22FF4B7D559}"/>
              </a:ext>
            </a:extLst>
          </p:cNvPr>
          <p:cNvSpPr>
            <a:spLocks/>
          </p:cNvSpPr>
          <p:nvPr/>
        </p:nvSpPr>
        <p:spPr bwMode="auto">
          <a:xfrm>
            <a:off x="4576763" y="3024188"/>
            <a:ext cx="787400" cy="209550"/>
          </a:xfrm>
          <a:prstGeom prst="callout2">
            <a:avLst>
              <a:gd name="adj1" fmla="val 54546"/>
              <a:gd name="adj2" fmla="val -9676"/>
              <a:gd name="adj3" fmla="val 54546"/>
              <a:gd name="adj4" fmla="val -50000"/>
              <a:gd name="adj5" fmla="val 328787"/>
              <a:gd name="adj6" fmla="val -91935"/>
            </a:avLst>
          </a:prstGeom>
          <a:noFill/>
          <a:ln w="3175">
            <a:solidFill>
              <a:schemeClr val="accent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hangingPunct="0"/>
            <a:r>
              <a:rPr lang="zh-CN" altLang="en-US" sz="1400" b="1">
                <a:solidFill>
                  <a:schemeClr val="folHlink"/>
                </a:solidFill>
              </a:rPr>
              <a:t>外设</a:t>
            </a:r>
          </a:p>
        </p:txBody>
      </p:sp>
      <p:sp>
        <p:nvSpPr>
          <p:cNvPr id="164870" name="Line 8">
            <a:extLst>
              <a:ext uri="{FF2B5EF4-FFF2-40B4-BE49-F238E27FC236}">
                <a16:creationId xmlns:a16="http://schemas.microsoft.com/office/drawing/2014/main" id="{E078E6A8-C565-44E8-926A-6175E6E7A3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2863" y="3162300"/>
            <a:ext cx="358775" cy="1079500"/>
          </a:xfrm>
          <a:prstGeom prst="line">
            <a:avLst/>
          </a:prstGeom>
          <a:noFill/>
          <a:ln w="317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71" name="Line 9">
            <a:extLst>
              <a:ext uri="{FF2B5EF4-FFF2-40B4-BE49-F238E27FC236}">
                <a16:creationId xmlns:a16="http://schemas.microsoft.com/office/drawing/2014/main" id="{A5C93B15-B2B2-4400-AAB7-3D62852A76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6238" y="3162300"/>
            <a:ext cx="1223962" cy="719138"/>
          </a:xfrm>
          <a:prstGeom prst="line">
            <a:avLst/>
          </a:prstGeom>
          <a:noFill/>
          <a:ln w="317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72" name="AutoShape 10">
            <a:extLst>
              <a:ext uri="{FF2B5EF4-FFF2-40B4-BE49-F238E27FC236}">
                <a16:creationId xmlns:a16="http://schemas.microsoft.com/office/drawing/2014/main" id="{6100C49B-EE14-4AF2-8B6A-596A4902E66A}"/>
              </a:ext>
            </a:extLst>
          </p:cNvPr>
          <p:cNvSpPr>
            <a:spLocks/>
          </p:cNvSpPr>
          <p:nvPr/>
        </p:nvSpPr>
        <p:spPr bwMode="auto">
          <a:xfrm>
            <a:off x="827088" y="2633663"/>
            <a:ext cx="914400" cy="239712"/>
          </a:xfrm>
          <a:prstGeom prst="callout2">
            <a:avLst>
              <a:gd name="adj1" fmla="val 47681"/>
              <a:gd name="adj2" fmla="val 108333"/>
              <a:gd name="adj3" fmla="val 47681"/>
              <a:gd name="adj4" fmla="val 151736"/>
              <a:gd name="adj5" fmla="val 227815"/>
              <a:gd name="adj6" fmla="val 196875"/>
            </a:avLst>
          </a:prstGeom>
          <a:noFill/>
          <a:ln w="3175">
            <a:solidFill>
              <a:srgbClr val="66FF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hangingPunct="0"/>
            <a:r>
              <a:rPr lang="zh-CN" altLang="en-US" sz="1400" b="1"/>
              <a:t>存储器</a:t>
            </a:r>
          </a:p>
        </p:txBody>
      </p:sp>
      <p:sp>
        <p:nvSpPr>
          <p:cNvPr id="164873" name="Oval 11">
            <a:extLst>
              <a:ext uri="{FF2B5EF4-FFF2-40B4-BE49-F238E27FC236}">
                <a16:creationId xmlns:a16="http://schemas.microsoft.com/office/drawing/2014/main" id="{3349E810-9DF9-4277-90C3-1CA9AD8CF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3089275"/>
            <a:ext cx="576262" cy="288925"/>
          </a:xfrm>
          <a:prstGeom prst="ellipse">
            <a:avLst/>
          </a:prstGeom>
          <a:noFill/>
          <a:ln w="3175">
            <a:solidFill>
              <a:srgbClr val="66FF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874" name="Line 12">
            <a:extLst>
              <a:ext uri="{FF2B5EF4-FFF2-40B4-BE49-F238E27FC236}">
                <a16:creationId xmlns:a16="http://schemas.microsoft.com/office/drawing/2014/main" id="{C8513964-E77E-4A90-A2F9-4801685C31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3350" y="4529138"/>
            <a:ext cx="431800" cy="0"/>
          </a:xfrm>
          <a:prstGeom prst="line">
            <a:avLst/>
          </a:prstGeom>
          <a:noFill/>
          <a:ln w="31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75" name="Text Box 13">
            <a:extLst>
              <a:ext uri="{FF2B5EF4-FFF2-40B4-BE49-F238E27FC236}">
                <a16:creationId xmlns:a16="http://schemas.microsoft.com/office/drawing/2014/main" id="{FF8565BC-6F32-4F51-9AC2-8D4E9E002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297363"/>
            <a:ext cx="504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400" b="1">
                <a:solidFill>
                  <a:schemeClr val="hlink"/>
                </a:solidFill>
              </a:rPr>
              <a:t>I/O</a:t>
            </a:r>
          </a:p>
        </p:txBody>
      </p:sp>
      <p:sp>
        <p:nvSpPr>
          <p:cNvPr id="164876" name="Text Box 14">
            <a:extLst>
              <a:ext uri="{FF2B5EF4-FFF2-40B4-BE49-F238E27FC236}">
                <a16:creationId xmlns:a16="http://schemas.microsoft.com/office/drawing/2014/main" id="{11C9ECD1-9731-4683-A56F-1147A197D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889500"/>
            <a:ext cx="2232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chemeClr val="hlink"/>
                </a:solidFill>
              </a:rPr>
              <a:t>“System on board”</a:t>
            </a:r>
          </a:p>
        </p:txBody>
      </p:sp>
      <p:sp>
        <p:nvSpPr>
          <p:cNvPr id="164877" name="Oval 15">
            <a:extLst>
              <a:ext uri="{FF2B5EF4-FFF2-40B4-BE49-F238E27FC236}">
                <a16:creationId xmlns:a16="http://schemas.microsoft.com/office/drawing/2014/main" id="{1A9EAD4C-E6B3-4476-876A-E9EE99052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874963"/>
            <a:ext cx="3097212" cy="2014537"/>
          </a:xfrm>
          <a:prstGeom prst="ellips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878" name="AutoShape 16">
            <a:extLst>
              <a:ext uri="{FF2B5EF4-FFF2-40B4-BE49-F238E27FC236}">
                <a16:creationId xmlns:a16="http://schemas.microsoft.com/office/drawing/2014/main" id="{6F4E20B4-0E49-4059-9C89-9DB83609B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738563"/>
            <a:ext cx="1008062" cy="287337"/>
          </a:xfrm>
          <a:prstGeom prst="notchedRightArrow">
            <a:avLst>
              <a:gd name="adj1" fmla="val 50000"/>
              <a:gd name="adj2" fmla="val 87691"/>
            </a:avLst>
          </a:prstGeom>
          <a:solidFill>
            <a:schemeClr val="folHlink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64879" name="Picture 17" descr="922T-chip-diagram">
            <a:extLst>
              <a:ext uri="{FF2B5EF4-FFF2-40B4-BE49-F238E27FC236}">
                <a16:creationId xmlns:a16="http://schemas.microsoft.com/office/drawing/2014/main" id="{CD8FB9B2-F432-43EF-84EB-E3470977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2730500"/>
            <a:ext cx="2016125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80" name="Text Box 18">
            <a:extLst>
              <a:ext uri="{FF2B5EF4-FFF2-40B4-BE49-F238E27FC236}">
                <a16:creationId xmlns:a16="http://schemas.microsoft.com/office/drawing/2014/main" id="{EE93A5DE-7886-481B-995C-E0B621147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4841875"/>
            <a:ext cx="2232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1600" b="1">
                <a:solidFill>
                  <a:schemeClr val="hlink"/>
                </a:solidFill>
              </a:rPr>
              <a:t>“System on chip”</a:t>
            </a:r>
          </a:p>
        </p:txBody>
      </p:sp>
      <p:sp>
        <p:nvSpPr>
          <p:cNvPr id="164881" name="Rectangle 19">
            <a:extLst>
              <a:ext uri="{FF2B5EF4-FFF2-40B4-BE49-F238E27FC236}">
                <a16:creationId xmlns:a16="http://schemas.microsoft.com/office/drawing/2014/main" id="{4E6A846C-920B-4564-ACD9-077F8CEEB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4025900"/>
            <a:ext cx="288925" cy="144463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700" b="1"/>
              <a:t>USB</a:t>
            </a:r>
          </a:p>
        </p:txBody>
      </p:sp>
      <p:sp>
        <p:nvSpPr>
          <p:cNvPr id="164882" name="Rectangle 20">
            <a:extLst>
              <a:ext uri="{FF2B5EF4-FFF2-40B4-BE49-F238E27FC236}">
                <a16:creationId xmlns:a16="http://schemas.microsoft.com/office/drawing/2014/main" id="{A51E403D-1F4D-48DF-848C-F6D80FBD0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4168775"/>
            <a:ext cx="288925" cy="144463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700" b="1"/>
              <a:t>以太网</a:t>
            </a:r>
          </a:p>
        </p:txBody>
      </p:sp>
      <p:sp>
        <p:nvSpPr>
          <p:cNvPr id="164883" name="Rectangle 21">
            <a:extLst>
              <a:ext uri="{FF2B5EF4-FFF2-40B4-BE49-F238E27FC236}">
                <a16:creationId xmlns:a16="http://schemas.microsoft.com/office/drawing/2014/main" id="{23DFB9DF-68F7-4714-8D98-03D8EC463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075" y="4518025"/>
            <a:ext cx="576263" cy="142875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700" b="1"/>
              <a:t>memory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B2D6517-A0E8-4AE0-BE8C-0CBBE7AAF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74"/>
    </mc:Choice>
    <mc:Fallback xmlns="">
      <p:transition spd="slow" advTm="70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32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1" name="Rectangle 5">
            <a:extLst>
              <a:ext uri="{FF2B5EF4-FFF2-40B4-BE49-F238E27FC236}">
                <a16:creationId xmlns:a16="http://schemas.microsoft.com/office/drawing/2014/main" id="{2861F7A1-EF06-4196-A00D-275FAA6F9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3" y="838200"/>
            <a:ext cx="6624637" cy="2952750"/>
          </a:xfrm>
          <a:prstGeom prst="rect">
            <a:avLst/>
          </a:prstGeom>
          <a:solidFill>
            <a:srgbClr val="EBF0FB"/>
          </a:solidFill>
          <a:ln w="12700">
            <a:solidFill>
              <a:srgbClr val="D8E2F8"/>
            </a:solidFill>
            <a:miter lim="800000"/>
            <a:headEnd/>
            <a:tailEnd/>
          </a:ln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224262" name="Rectangle 6">
            <a:extLst>
              <a:ext uri="{FF2B5EF4-FFF2-40B4-BE49-F238E27FC236}">
                <a16:creationId xmlns:a16="http://schemas.microsoft.com/office/drawing/2014/main" id="{F7D5D4AD-F02F-41BE-A4B8-3BF5A3E19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982663"/>
            <a:ext cx="4537075" cy="2679700"/>
          </a:xfrm>
          <a:prstGeom prst="rect">
            <a:avLst/>
          </a:prstGeom>
          <a:solidFill>
            <a:srgbClr val="A5D0E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zh-CN" altLang="en-US"/>
          </a:p>
        </p:txBody>
      </p:sp>
      <p:sp>
        <p:nvSpPr>
          <p:cNvPr id="224263" name="Rectangle 7">
            <a:extLst>
              <a:ext uri="{FF2B5EF4-FFF2-40B4-BE49-F238E27FC236}">
                <a16:creationId xmlns:a16="http://schemas.microsoft.com/office/drawing/2014/main" id="{A26095F1-A401-4FF3-A613-946A2EC3C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1919288"/>
            <a:ext cx="1063625" cy="17430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zh-CN" sz="1600" b="1">
                <a:solidFill>
                  <a:schemeClr val="accent2"/>
                </a:solidFill>
              </a:rPr>
              <a:t>External</a:t>
            </a:r>
          </a:p>
          <a:p>
            <a:pPr algn="ctr" eaLnBrk="0" hangingPunct="0"/>
            <a:r>
              <a:rPr lang="en-US" altLang="zh-CN" sz="1600" b="1">
                <a:solidFill>
                  <a:schemeClr val="accent2"/>
                </a:solidFill>
              </a:rPr>
              <a:t>Memory</a:t>
            </a:r>
          </a:p>
        </p:txBody>
      </p:sp>
      <p:sp>
        <p:nvSpPr>
          <p:cNvPr id="166916" name="Rectangle 8">
            <a:extLst>
              <a:ext uri="{FF2B5EF4-FFF2-40B4-BE49-F238E27FC236}">
                <a16:creationId xmlns:a16="http://schemas.microsoft.com/office/drawing/2014/main" id="{291ABB6E-5ECA-4CC4-8AD4-D8D094B99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1992313"/>
            <a:ext cx="1008063" cy="15240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zh-CN" sz="1600" b="1">
                <a:solidFill>
                  <a:schemeClr val="bg1"/>
                </a:solidFill>
              </a:rPr>
              <a:t>CPU</a:t>
            </a:r>
          </a:p>
        </p:txBody>
      </p:sp>
      <p:sp>
        <p:nvSpPr>
          <p:cNvPr id="224265" name="Rectangle 9">
            <a:extLst>
              <a:ext uri="{FF2B5EF4-FFF2-40B4-BE49-F238E27FC236}">
                <a16:creationId xmlns:a16="http://schemas.microsoft.com/office/drawing/2014/main" id="{A02C35B1-BF0D-4D32-A699-70F771BE0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313" y="2112963"/>
            <a:ext cx="893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CN" sz="1400" b="1"/>
              <a:t>Address</a:t>
            </a:r>
          </a:p>
        </p:txBody>
      </p:sp>
      <p:sp>
        <p:nvSpPr>
          <p:cNvPr id="224266" name="Rectangle 10">
            <a:extLst>
              <a:ext uri="{FF2B5EF4-FFF2-40B4-BE49-F238E27FC236}">
                <a16:creationId xmlns:a16="http://schemas.microsoft.com/office/drawing/2014/main" id="{4718EDD9-6678-4626-8FA9-BFF350621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275431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zh-CN" sz="1400" b="1"/>
              <a:t>Data</a:t>
            </a:r>
          </a:p>
        </p:txBody>
      </p:sp>
      <p:sp>
        <p:nvSpPr>
          <p:cNvPr id="224267" name="Line 11">
            <a:extLst>
              <a:ext uri="{FF2B5EF4-FFF2-40B4-BE49-F238E27FC236}">
                <a16:creationId xmlns:a16="http://schemas.microsoft.com/office/drawing/2014/main" id="{B81416BD-FE28-43C7-A467-0D244FF6E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75" y="2424113"/>
            <a:ext cx="2519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4268" name="Line 12">
            <a:extLst>
              <a:ext uri="{FF2B5EF4-FFF2-40B4-BE49-F238E27FC236}">
                <a16:creationId xmlns:a16="http://schemas.microsoft.com/office/drawing/2014/main" id="{DDB673E9-139F-4EF4-89C2-D95976BEB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75" y="3071813"/>
            <a:ext cx="2519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B51626F8-5F35-4635-9E64-2E79D5875C3B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1270000"/>
            <a:ext cx="3097212" cy="2338388"/>
            <a:chOff x="1111" y="799"/>
            <a:chExt cx="1951" cy="1473"/>
          </a:xfrm>
        </p:grpSpPr>
        <p:sp>
          <p:nvSpPr>
            <p:cNvPr id="166922" name="Rectangle 14">
              <a:extLst>
                <a:ext uri="{FF2B5EF4-FFF2-40B4-BE49-F238E27FC236}">
                  <a16:creationId xmlns:a16="http://schemas.microsoft.com/office/drawing/2014/main" id="{F449F20F-B0CA-463F-8A1F-B1F100223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" y="1253"/>
              <a:ext cx="816" cy="380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0" hangingPunct="0"/>
              <a:r>
                <a:rPr lang="en-US" altLang="zh-CN" sz="1600" b="1">
                  <a:solidFill>
                    <a:schemeClr val="bg1"/>
                  </a:solidFill>
                </a:rPr>
                <a:t>Cache</a:t>
              </a:r>
            </a:p>
          </p:txBody>
        </p:sp>
        <p:sp>
          <p:nvSpPr>
            <p:cNvPr id="166923" name="Rectangle 15">
              <a:extLst>
                <a:ext uri="{FF2B5EF4-FFF2-40B4-BE49-F238E27FC236}">
                  <a16:creationId xmlns:a16="http://schemas.microsoft.com/office/drawing/2014/main" id="{140F0106-2FD0-43BF-811F-B9CA5FBA0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1253"/>
              <a:ext cx="590" cy="9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0" hangingPunct="0"/>
              <a:r>
                <a:rPr lang="en-US" altLang="zh-CN" sz="1600" b="1">
                  <a:solidFill>
                    <a:schemeClr val="bg1"/>
                  </a:solidFill>
                </a:rPr>
                <a:t>Bus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66924" name="Line 16">
              <a:extLst>
                <a:ext uri="{FF2B5EF4-FFF2-40B4-BE49-F238E27FC236}">
                  <a16:creationId xmlns:a16="http://schemas.microsoft.com/office/drawing/2014/main" id="{DEC9225C-D5E3-4C96-863E-65130C9C4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2" y="1637"/>
              <a:ext cx="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25" name="Rectangle 17">
              <a:extLst>
                <a:ext uri="{FF2B5EF4-FFF2-40B4-BE49-F238E27FC236}">
                  <a16:creationId xmlns:a16="http://schemas.microsoft.com/office/drawing/2014/main" id="{FE65E8E8-A562-4FFB-8B9B-A533C2043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1797"/>
              <a:ext cx="817" cy="19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0" hangingPunct="0"/>
              <a:r>
                <a:rPr lang="en-US" altLang="zh-CN" sz="1600" b="1">
                  <a:solidFill>
                    <a:schemeClr val="bg1"/>
                  </a:solidFill>
                </a:rPr>
                <a:t>Write Buffer</a:t>
              </a:r>
            </a:p>
          </p:txBody>
        </p:sp>
        <p:sp>
          <p:nvSpPr>
            <p:cNvPr id="166926" name="Rectangle 18">
              <a:extLst>
                <a:ext uri="{FF2B5EF4-FFF2-40B4-BE49-F238E27FC236}">
                  <a16:creationId xmlns:a16="http://schemas.microsoft.com/office/drawing/2014/main" id="{F31D0048-9D26-41D8-BD71-8C6B4082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799"/>
              <a:ext cx="1678" cy="227"/>
            </a:xfrm>
            <a:prstGeom prst="rect">
              <a:avLst/>
            </a:prstGeom>
            <a:solidFill>
              <a:srgbClr val="FF33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80167" tIns="40084" rIns="80167" bIns="40084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b="1">
                  <a:solidFill>
                    <a:schemeClr val="bg1"/>
                  </a:solidFill>
                </a:rPr>
                <a:t>MMU / MPU</a:t>
              </a:r>
            </a:p>
          </p:txBody>
        </p:sp>
        <p:sp>
          <p:nvSpPr>
            <p:cNvPr id="166927" name="Line 19">
              <a:extLst>
                <a:ext uri="{FF2B5EF4-FFF2-40B4-BE49-F238E27FC236}">
                  <a16:creationId xmlns:a16="http://schemas.microsoft.com/office/drawing/2014/main" id="{E7427231-7CFD-43E5-9041-3B83A22C6D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888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28" name="Line 20">
              <a:extLst>
                <a:ext uri="{FF2B5EF4-FFF2-40B4-BE49-F238E27FC236}">
                  <a16:creationId xmlns:a16="http://schemas.microsoft.com/office/drawing/2014/main" id="{8E051CF3-CAD3-4CEA-8E83-778680967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888"/>
              <a:ext cx="2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29" name="Line 21">
              <a:extLst>
                <a:ext uri="{FF2B5EF4-FFF2-40B4-BE49-F238E27FC236}">
                  <a16:creationId xmlns:a16="http://schemas.microsoft.com/office/drawing/2014/main" id="{29755592-D429-4731-A93D-EA3D522C9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343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0" name="Line 22">
              <a:extLst>
                <a:ext uri="{FF2B5EF4-FFF2-40B4-BE49-F238E27FC236}">
                  <a16:creationId xmlns:a16="http://schemas.microsoft.com/office/drawing/2014/main" id="{E72B173B-2ED7-4C4F-A26E-6DAEC0442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525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1" name="Line 23">
              <a:extLst>
                <a:ext uri="{FF2B5EF4-FFF2-40B4-BE49-F238E27FC236}">
                  <a16:creationId xmlns:a16="http://schemas.microsoft.com/office/drawing/2014/main" id="{C56FFC76-3C40-408A-A7B0-20C763C1F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9" y="1434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2" name="Line 24">
              <a:extLst>
                <a:ext uri="{FF2B5EF4-FFF2-40B4-BE49-F238E27FC236}">
                  <a16:creationId xmlns:a16="http://schemas.microsoft.com/office/drawing/2014/main" id="{5C800BFC-85CF-43A3-945B-94EB328927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2115"/>
              <a:ext cx="136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33" name="Text Box 25">
              <a:extLst>
                <a:ext uri="{FF2B5EF4-FFF2-40B4-BE49-F238E27FC236}">
                  <a16:creationId xmlns:a16="http://schemas.microsoft.com/office/drawing/2014/main" id="{C3BA0667-F15A-49E9-85F8-95E96E1DF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1298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R</a:t>
              </a:r>
            </a:p>
          </p:txBody>
        </p:sp>
        <p:sp>
          <p:nvSpPr>
            <p:cNvPr id="166934" name="Text Box 26">
              <a:extLst>
                <a:ext uri="{FF2B5EF4-FFF2-40B4-BE49-F238E27FC236}">
                  <a16:creationId xmlns:a16="http://schemas.microsoft.com/office/drawing/2014/main" id="{7A08C2B6-6CD2-4604-B6E7-15849AA91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7" y="1207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R</a:t>
              </a:r>
            </a:p>
          </p:txBody>
        </p:sp>
        <p:sp>
          <p:nvSpPr>
            <p:cNvPr id="166935" name="Text Box 27">
              <a:extLst>
                <a:ext uri="{FF2B5EF4-FFF2-40B4-BE49-F238E27FC236}">
                  <a16:creationId xmlns:a16="http://schemas.microsoft.com/office/drawing/2014/main" id="{B2BB1C8A-261E-41E2-B64C-7C71E7973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1" y="1399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W</a:t>
              </a:r>
            </a:p>
          </p:txBody>
        </p:sp>
        <p:sp>
          <p:nvSpPr>
            <p:cNvPr id="166936" name="Text Box 28">
              <a:extLst>
                <a:ext uri="{FF2B5EF4-FFF2-40B4-BE49-F238E27FC236}">
                  <a16:creationId xmlns:a16="http://schemas.microsoft.com/office/drawing/2014/main" id="{64C5F5F0-75E3-492D-BCC4-29B4CD689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1" y="1752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W</a:t>
              </a:r>
            </a:p>
          </p:txBody>
        </p:sp>
        <p:sp>
          <p:nvSpPr>
            <p:cNvPr id="166937" name="Text Box 29">
              <a:extLst>
                <a:ext uri="{FF2B5EF4-FFF2-40B4-BE49-F238E27FC236}">
                  <a16:creationId xmlns:a16="http://schemas.microsoft.com/office/drawing/2014/main" id="{AAEFA39F-07BF-43BF-A9CE-849B28724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1752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W</a:t>
              </a:r>
            </a:p>
          </p:txBody>
        </p:sp>
        <p:sp>
          <p:nvSpPr>
            <p:cNvPr id="166938" name="Text Box 30">
              <a:extLst>
                <a:ext uri="{FF2B5EF4-FFF2-40B4-BE49-F238E27FC236}">
                  <a16:creationId xmlns:a16="http://schemas.microsoft.com/office/drawing/2014/main" id="{D05FF205-F156-4444-B47B-4B3E48F99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661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W</a:t>
              </a:r>
            </a:p>
          </p:txBody>
        </p:sp>
        <p:sp>
          <p:nvSpPr>
            <p:cNvPr id="166939" name="Text Box 31">
              <a:extLst>
                <a:ext uri="{FF2B5EF4-FFF2-40B4-BE49-F238E27FC236}">
                  <a16:creationId xmlns:a16="http://schemas.microsoft.com/office/drawing/2014/main" id="{48694C88-A7AA-4802-BA99-02BEC01C7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130"/>
              <a:ext cx="363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(R/W)</a:t>
              </a:r>
            </a:p>
          </p:txBody>
        </p:sp>
      </p:grpSp>
      <p:grpSp>
        <p:nvGrpSpPr>
          <p:cNvPr id="3" name="Group 32">
            <a:extLst>
              <a:ext uri="{FF2B5EF4-FFF2-40B4-BE49-F238E27FC236}">
                <a16:creationId xmlns:a16="http://schemas.microsoft.com/office/drawing/2014/main" id="{773F9118-FAA3-430E-9D7B-CD1DD3DADC92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982663"/>
            <a:ext cx="1585913" cy="1008062"/>
            <a:chOff x="3469" y="1071"/>
            <a:chExt cx="999" cy="635"/>
          </a:xfrm>
        </p:grpSpPr>
        <p:sp>
          <p:nvSpPr>
            <p:cNvPr id="166941" name="Rectangle 33">
              <a:extLst>
                <a:ext uri="{FF2B5EF4-FFF2-40B4-BE49-F238E27FC236}">
                  <a16:creationId xmlns:a16="http://schemas.microsoft.com/office/drawing/2014/main" id="{CB9811C3-A3A9-4658-A88D-138A2236A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9" y="1071"/>
              <a:ext cx="999" cy="635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80167" tIns="40084" rIns="80167" bIns="40084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 altLang="zh-CN" sz="1600" b="1">
                <a:solidFill>
                  <a:schemeClr val="bg1"/>
                </a:solidFill>
              </a:endParaRPr>
            </a:p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166942" name="Text Box 34">
              <a:extLst>
                <a:ext uri="{FF2B5EF4-FFF2-40B4-BE49-F238E27FC236}">
                  <a16:creationId xmlns:a16="http://schemas.microsoft.com/office/drawing/2014/main" id="{229D7DEF-AF11-4B2D-9AC5-DECAA86F9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134"/>
              <a:ext cx="862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b="1">
                  <a:solidFill>
                    <a:schemeClr val="accent2"/>
                  </a:solidFill>
                </a:rPr>
                <a:t>     </a:t>
              </a:r>
              <a:r>
                <a:rPr lang="zh-CN" altLang="en-US" b="1">
                  <a:solidFill>
                    <a:schemeClr val="accent2"/>
                  </a:solidFill>
                </a:rPr>
                <a:t>外设</a:t>
              </a:r>
            </a:p>
            <a:p>
              <a:pPr fontAlgn="ctr">
                <a:lnSpc>
                  <a:spcPct val="6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zh-CN" altLang="en-US" sz="1400" b="1">
                  <a:solidFill>
                    <a:schemeClr val="accent2"/>
                  </a:solidFill>
                </a:rPr>
                <a:t>如</a:t>
              </a:r>
              <a:r>
                <a:rPr lang="en-US" altLang="zh-CN" sz="1400" b="1">
                  <a:solidFill>
                    <a:schemeClr val="accent2"/>
                  </a:solidFill>
                </a:rPr>
                <a:t>USB</a:t>
              </a:r>
              <a:r>
                <a:rPr lang="zh-CN" altLang="en-US" sz="1400" b="1">
                  <a:solidFill>
                    <a:schemeClr val="accent2"/>
                  </a:solidFill>
                </a:rPr>
                <a:t>、</a:t>
              </a:r>
              <a:r>
                <a:rPr lang="en-US" altLang="zh-CN" sz="1400" b="1">
                  <a:solidFill>
                    <a:schemeClr val="accent2"/>
                  </a:solidFill>
                </a:rPr>
                <a:t>LCD </a:t>
              </a:r>
            </a:p>
            <a:p>
              <a:pPr fontAlgn="ctr">
                <a:lnSpc>
                  <a:spcPct val="6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400" b="1">
                  <a:solidFill>
                    <a:schemeClr val="accent2"/>
                  </a:solidFill>
                </a:rPr>
                <a:t>    </a:t>
              </a:r>
              <a:r>
                <a:rPr lang="zh-CN" altLang="en-US" sz="1400" b="1">
                  <a:solidFill>
                    <a:schemeClr val="accent2"/>
                  </a:solidFill>
                </a:rPr>
                <a:t>控制器等</a:t>
              </a:r>
              <a:endParaRPr lang="zh-CN" altLang="en-US" sz="1600" b="1">
                <a:solidFill>
                  <a:schemeClr val="accent2"/>
                </a:solidFill>
              </a:endParaRPr>
            </a:p>
          </p:txBody>
        </p:sp>
      </p:grpSp>
      <p:sp>
        <p:nvSpPr>
          <p:cNvPr id="224291" name="Rectangle 35">
            <a:extLst>
              <a:ext uri="{FF2B5EF4-FFF2-40B4-BE49-F238E27FC236}">
                <a16:creationId xmlns:a16="http://schemas.microsoft.com/office/drawing/2014/main" id="{B297BD85-C768-4386-A2CF-D477E089E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982663"/>
            <a:ext cx="1063625" cy="735012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zh-CN" altLang="en-US" sz="1600" b="1">
                <a:solidFill>
                  <a:schemeClr val="accent2"/>
                </a:solidFill>
              </a:rPr>
              <a:t>扩展芯片</a:t>
            </a:r>
          </a:p>
        </p:txBody>
      </p:sp>
      <p:sp>
        <p:nvSpPr>
          <p:cNvPr id="166944" name="AutoShape 36">
            <a:extLst>
              <a:ext uri="{FF2B5EF4-FFF2-40B4-BE49-F238E27FC236}">
                <a16:creationId xmlns:a16="http://schemas.microsoft.com/office/drawing/2014/main" id="{6AACFC35-2CE1-47A3-B6FD-C4C50A00E74A}"/>
              </a:ext>
            </a:extLst>
          </p:cNvPr>
          <p:cNvSpPr>
            <a:spLocks/>
          </p:cNvSpPr>
          <p:nvPr/>
        </p:nvSpPr>
        <p:spPr bwMode="auto">
          <a:xfrm rot="5400000">
            <a:off x="1322388" y="3609975"/>
            <a:ext cx="215900" cy="863600"/>
          </a:xfrm>
          <a:prstGeom prst="rightBrace">
            <a:avLst>
              <a:gd name="adj1" fmla="val 33315"/>
              <a:gd name="adj2" fmla="val 50000"/>
            </a:avLst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224293" name="AutoShape 37">
            <a:extLst>
              <a:ext uri="{FF2B5EF4-FFF2-40B4-BE49-F238E27FC236}">
                <a16:creationId xmlns:a16="http://schemas.microsoft.com/office/drawing/2014/main" id="{83391FC0-9D27-4897-83D5-42554C37DC2E}"/>
              </a:ext>
            </a:extLst>
          </p:cNvPr>
          <p:cNvSpPr>
            <a:spLocks/>
          </p:cNvSpPr>
          <p:nvPr/>
        </p:nvSpPr>
        <p:spPr bwMode="auto">
          <a:xfrm rot="5400000">
            <a:off x="3589338" y="2779713"/>
            <a:ext cx="215900" cy="2520950"/>
          </a:xfrm>
          <a:prstGeom prst="rightBrace">
            <a:avLst>
              <a:gd name="adj1" fmla="val 97250"/>
              <a:gd name="adj2" fmla="val 50000"/>
            </a:avLst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224294" name="AutoShape 38">
            <a:extLst>
              <a:ext uri="{FF2B5EF4-FFF2-40B4-BE49-F238E27FC236}">
                <a16:creationId xmlns:a16="http://schemas.microsoft.com/office/drawing/2014/main" id="{75BAD552-6E4B-41B1-AA4E-8EF32A67CF81}"/>
              </a:ext>
            </a:extLst>
          </p:cNvPr>
          <p:cNvSpPr>
            <a:spLocks/>
          </p:cNvSpPr>
          <p:nvPr/>
        </p:nvSpPr>
        <p:spPr bwMode="auto">
          <a:xfrm rot="5400000">
            <a:off x="6218238" y="3319463"/>
            <a:ext cx="215900" cy="1441450"/>
          </a:xfrm>
          <a:prstGeom prst="rightBrace">
            <a:avLst>
              <a:gd name="adj1" fmla="val 55606"/>
              <a:gd name="adj2" fmla="val 50000"/>
            </a:avLst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224295" name="AutoShape 39">
            <a:extLst>
              <a:ext uri="{FF2B5EF4-FFF2-40B4-BE49-F238E27FC236}">
                <a16:creationId xmlns:a16="http://schemas.microsoft.com/office/drawing/2014/main" id="{D5A506D1-C138-4D0D-9428-757DDDD3AD03}"/>
              </a:ext>
            </a:extLst>
          </p:cNvPr>
          <p:cNvSpPr>
            <a:spLocks/>
          </p:cNvSpPr>
          <p:nvPr/>
        </p:nvSpPr>
        <p:spPr bwMode="auto">
          <a:xfrm rot="5400000">
            <a:off x="7945438" y="3535363"/>
            <a:ext cx="215900" cy="1009650"/>
          </a:xfrm>
          <a:prstGeom prst="rightBrace">
            <a:avLst>
              <a:gd name="adj1" fmla="val 38949"/>
              <a:gd name="adj2" fmla="val 50000"/>
            </a:avLst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166948" name="Text Box 40">
            <a:extLst>
              <a:ext uri="{FF2B5EF4-FFF2-40B4-BE49-F238E27FC236}">
                <a16:creationId xmlns:a16="http://schemas.microsoft.com/office/drawing/2014/main" id="{10FA94B7-CE4B-47AB-85A0-746289B11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4164013"/>
            <a:ext cx="14398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sz="1600" b="1">
                <a:solidFill>
                  <a:schemeClr val="accent2"/>
                </a:solidFill>
              </a:rPr>
              <a:t>内核（</a:t>
            </a:r>
            <a:r>
              <a:rPr lang="en-US" altLang="zh-CN" sz="1600" b="1">
                <a:solidFill>
                  <a:schemeClr val="accent2"/>
                </a:solidFill>
              </a:rPr>
              <a:t>core</a:t>
            </a:r>
            <a:r>
              <a:rPr lang="zh-CN" altLang="en-US" sz="1600" b="1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224297" name="Text Box 41">
            <a:extLst>
              <a:ext uri="{FF2B5EF4-FFF2-40B4-BE49-F238E27FC236}">
                <a16:creationId xmlns:a16="http://schemas.microsoft.com/office/drawing/2014/main" id="{02BCD5EC-1A83-400C-BD9C-AFA9C9593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5" y="4149725"/>
            <a:ext cx="20161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sz="1600" b="1">
                <a:solidFill>
                  <a:schemeClr val="accent2"/>
                </a:solidFill>
              </a:rPr>
              <a:t>处理器存储器子系统</a:t>
            </a:r>
          </a:p>
        </p:txBody>
      </p:sp>
      <p:sp>
        <p:nvSpPr>
          <p:cNvPr id="224298" name="Text Box 42">
            <a:extLst>
              <a:ext uri="{FF2B5EF4-FFF2-40B4-BE49-F238E27FC236}">
                <a16:creationId xmlns:a16="http://schemas.microsoft.com/office/drawing/2014/main" id="{B56E3B02-AAA4-4DE0-98FB-08DAC8A8A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2588" y="4149725"/>
            <a:ext cx="18002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US" altLang="zh-CN" sz="1600" b="1">
                <a:solidFill>
                  <a:schemeClr val="accent2"/>
                </a:solidFill>
              </a:rPr>
              <a:t>SoC</a:t>
            </a:r>
            <a:r>
              <a:rPr lang="zh-CN" altLang="en-US" sz="1600" b="1">
                <a:solidFill>
                  <a:schemeClr val="accent2"/>
                </a:solidFill>
              </a:rPr>
              <a:t>的片内外设</a:t>
            </a:r>
          </a:p>
        </p:txBody>
      </p:sp>
      <p:sp>
        <p:nvSpPr>
          <p:cNvPr id="224299" name="Text Box 43">
            <a:extLst>
              <a:ext uri="{FF2B5EF4-FFF2-40B4-BE49-F238E27FC236}">
                <a16:creationId xmlns:a16="http://schemas.microsoft.com/office/drawing/2014/main" id="{AE173241-62A4-4B93-98B6-FB259BF6E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75" y="4164013"/>
            <a:ext cx="1800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sz="1600" b="1">
                <a:solidFill>
                  <a:schemeClr val="accent2"/>
                </a:solidFill>
              </a:rPr>
              <a:t>系统的片外设备</a:t>
            </a:r>
          </a:p>
        </p:txBody>
      </p:sp>
      <p:grpSp>
        <p:nvGrpSpPr>
          <p:cNvPr id="4" name="Group 44">
            <a:extLst>
              <a:ext uri="{FF2B5EF4-FFF2-40B4-BE49-F238E27FC236}">
                <a16:creationId xmlns:a16="http://schemas.microsoft.com/office/drawing/2014/main" id="{488017A5-A80C-45B4-BC3C-583742404D10}"/>
              </a:ext>
            </a:extLst>
          </p:cNvPr>
          <p:cNvGrpSpPr>
            <a:grpSpLocks/>
          </p:cNvGrpSpPr>
          <p:nvPr/>
        </p:nvGrpSpPr>
        <p:grpSpPr bwMode="auto">
          <a:xfrm>
            <a:off x="1393825" y="4510088"/>
            <a:ext cx="2568575" cy="503237"/>
            <a:chOff x="770" y="2840"/>
            <a:chExt cx="1519" cy="336"/>
          </a:xfrm>
        </p:grpSpPr>
        <p:sp>
          <p:nvSpPr>
            <p:cNvPr id="166953" name="AutoShape 45">
              <a:extLst>
                <a:ext uri="{FF2B5EF4-FFF2-40B4-BE49-F238E27FC236}">
                  <a16:creationId xmlns:a16="http://schemas.microsoft.com/office/drawing/2014/main" id="{06A47B20-8AE0-48AC-8B9A-661BA63715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439" y="2171"/>
              <a:ext cx="136" cy="1474"/>
            </a:xfrm>
            <a:prstGeom prst="rightBrace">
              <a:avLst>
                <a:gd name="adj1" fmla="val 90268"/>
                <a:gd name="adj2" fmla="val 50000"/>
              </a:avLst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sp>
          <p:nvSpPr>
            <p:cNvPr id="166954" name="Text Box 46">
              <a:extLst>
                <a:ext uri="{FF2B5EF4-FFF2-40B4-BE49-F238E27FC236}">
                  <a16:creationId xmlns:a16="http://schemas.microsoft.com/office/drawing/2014/main" id="{03FBB586-6EEF-4E14-83F5-7A0B3822D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" y="2993"/>
              <a:ext cx="136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zh-CN" altLang="en-US" sz="1600" b="1">
                  <a:solidFill>
                    <a:schemeClr val="accent2"/>
                  </a:solidFill>
                </a:rPr>
                <a:t>处理器（</a:t>
              </a:r>
              <a:r>
                <a:rPr lang="en-US" altLang="zh-CN" sz="1600" b="1">
                  <a:solidFill>
                    <a:schemeClr val="accent2"/>
                  </a:solidFill>
                </a:rPr>
                <a:t>Processor</a:t>
              </a:r>
              <a:r>
                <a:rPr lang="zh-CN" altLang="en-US" sz="1600" b="1">
                  <a:solidFill>
                    <a:schemeClr val="accent2"/>
                  </a:solidFill>
                </a:rPr>
                <a:t>）</a:t>
              </a:r>
            </a:p>
          </p:txBody>
        </p:sp>
      </p:grpSp>
      <p:grpSp>
        <p:nvGrpSpPr>
          <p:cNvPr id="5" name="Group 47">
            <a:extLst>
              <a:ext uri="{FF2B5EF4-FFF2-40B4-BE49-F238E27FC236}">
                <a16:creationId xmlns:a16="http://schemas.microsoft.com/office/drawing/2014/main" id="{2101E6DC-E48F-45A1-84E5-8D1AF978330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5105400"/>
            <a:ext cx="3598863" cy="504825"/>
            <a:chOff x="1520" y="3203"/>
            <a:chExt cx="2267" cy="318"/>
          </a:xfrm>
        </p:grpSpPr>
        <p:sp>
          <p:nvSpPr>
            <p:cNvPr id="166956" name="AutoShape 48">
              <a:extLst>
                <a:ext uri="{FF2B5EF4-FFF2-40B4-BE49-F238E27FC236}">
                  <a16:creationId xmlns:a16="http://schemas.microsoft.com/office/drawing/2014/main" id="{862E51CD-A45E-429C-8DFA-ED79CDDDE4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85" y="2136"/>
              <a:ext cx="136" cy="2267"/>
            </a:xfrm>
            <a:prstGeom prst="rightBrace">
              <a:avLst>
                <a:gd name="adj1" fmla="val 138832"/>
                <a:gd name="adj2" fmla="val 50000"/>
              </a:avLst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sp>
          <p:nvSpPr>
            <p:cNvPr id="166957" name="Text Box 49">
              <a:extLst>
                <a:ext uri="{FF2B5EF4-FFF2-40B4-BE49-F238E27FC236}">
                  <a16:creationId xmlns:a16="http://schemas.microsoft.com/office/drawing/2014/main" id="{16D954D9-B756-460D-9D58-1B6A613A3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348"/>
              <a:ext cx="13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zh-CN" altLang="en-US" sz="1600" b="1">
                  <a:solidFill>
                    <a:schemeClr val="accent2"/>
                  </a:solidFill>
                </a:rPr>
                <a:t>芯片（</a:t>
              </a:r>
              <a:r>
                <a:rPr lang="en-US" altLang="zh-CN" sz="1600" b="1">
                  <a:solidFill>
                    <a:schemeClr val="accent2"/>
                  </a:solidFill>
                </a:rPr>
                <a:t>SoC</a:t>
              </a:r>
              <a:r>
                <a:rPr lang="zh-CN" altLang="en-US" sz="1600" b="1">
                  <a:solidFill>
                    <a:schemeClr val="accent2"/>
                  </a:solidFill>
                </a:rPr>
                <a:t>）</a:t>
              </a:r>
            </a:p>
          </p:txBody>
        </p:sp>
      </p:grpSp>
      <p:grpSp>
        <p:nvGrpSpPr>
          <p:cNvPr id="6" name="Group 50">
            <a:extLst>
              <a:ext uri="{FF2B5EF4-FFF2-40B4-BE49-F238E27FC236}">
                <a16:creationId xmlns:a16="http://schemas.microsoft.com/office/drawing/2014/main" id="{AA129A3A-338D-4502-9EBA-3E004B3C2A78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5603875"/>
            <a:ext cx="3598863" cy="549275"/>
            <a:chOff x="2684" y="3529"/>
            <a:chExt cx="2267" cy="346"/>
          </a:xfrm>
        </p:grpSpPr>
        <p:sp>
          <p:nvSpPr>
            <p:cNvPr id="166959" name="AutoShape 51">
              <a:extLst>
                <a:ext uri="{FF2B5EF4-FFF2-40B4-BE49-F238E27FC236}">
                  <a16:creationId xmlns:a16="http://schemas.microsoft.com/office/drawing/2014/main" id="{CD2176A2-39FB-4E20-8CF4-F3DE1E512F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749" y="2462"/>
              <a:ext cx="136" cy="2267"/>
            </a:xfrm>
            <a:prstGeom prst="rightBrace">
              <a:avLst>
                <a:gd name="adj1" fmla="val 138832"/>
                <a:gd name="adj2" fmla="val 50000"/>
              </a:avLst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sp>
          <p:nvSpPr>
            <p:cNvPr id="166960" name="Text Box 52">
              <a:extLst>
                <a:ext uri="{FF2B5EF4-FFF2-40B4-BE49-F238E27FC236}">
                  <a16:creationId xmlns:a16="http://schemas.microsoft.com/office/drawing/2014/main" id="{612A7D50-A24C-4D46-848F-F6F2F15A5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3702"/>
              <a:ext cx="13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zh-CN" altLang="en-US" sz="1600" b="1">
                  <a:solidFill>
                    <a:schemeClr val="accent2"/>
                  </a:solidFill>
                </a:rPr>
                <a:t>系统（</a:t>
              </a:r>
              <a:r>
                <a:rPr lang="en-US" altLang="zh-CN" sz="1600" b="1">
                  <a:solidFill>
                    <a:schemeClr val="accent2"/>
                  </a:solidFill>
                </a:rPr>
                <a:t>System</a:t>
              </a:r>
              <a:r>
                <a:rPr lang="zh-CN" altLang="en-US" sz="1600" b="1">
                  <a:solidFill>
                    <a:schemeClr val="accent2"/>
                  </a:solidFill>
                </a:rPr>
                <a:t>）</a:t>
              </a:r>
            </a:p>
          </p:txBody>
        </p:sp>
      </p:grpSp>
      <p:sp>
        <p:nvSpPr>
          <p:cNvPr id="166961" name="AutoShape 54">
            <a:extLst>
              <a:ext uri="{FF2B5EF4-FFF2-40B4-BE49-F238E27FC236}">
                <a16:creationId xmlns:a16="http://schemas.microsoft.com/office/drawing/2014/main" id="{B317A7CD-7C85-45BA-B8A8-289D8532675B}"/>
              </a:ext>
            </a:extLst>
          </p:cNvPr>
          <p:cNvSpPr>
            <a:spLocks/>
          </p:cNvSpPr>
          <p:nvPr/>
        </p:nvSpPr>
        <p:spPr bwMode="auto">
          <a:xfrm rot="5400000">
            <a:off x="1314450" y="3638550"/>
            <a:ext cx="215900" cy="863600"/>
          </a:xfrm>
          <a:prstGeom prst="rightBrace">
            <a:avLst>
              <a:gd name="adj1" fmla="val 33315"/>
              <a:gd name="adj2" fmla="val 50000"/>
            </a:avLst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76C4669-4338-463F-994F-ED9ADB89A5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71"/>
    </mc:Choice>
    <mc:Fallback>
      <p:transition spd="slow" advTm="151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24261" grpId="0" animBg="1"/>
      <p:bldP spid="224262" grpId="0" animBg="1"/>
      <p:bldP spid="224263" grpId="0" animBg="1"/>
      <p:bldP spid="224265" grpId="0"/>
      <p:bldP spid="224266" grpId="0"/>
      <p:bldP spid="224291" grpId="0" animBg="1"/>
      <p:bldP spid="224293" grpId="0" animBg="1"/>
      <p:bldP spid="224294" grpId="0" animBg="1"/>
      <p:bldP spid="224295" grpId="0" animBg="1"/>
      <p:bldP spid="224297" grpId="0"/>
      <p:bldP spid="224298" grpId="0"/>
      <p:bldP spid="2242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>
            <a:extLst>
              <a:ext uri="{FF2B5EF4-FFF2-40B4-BE49-F238E27FC236}">
                <a16:creationId xmlns:a16="http://schemas.microsoft.com/office/drawing/2014/main" id="{2CF1D679-2BD4-4BC5-9D9A-8081D3904D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嵌入式系统的发展趋势</a:t>
            </a:r>
          </a:p>
        </p:txBody>
      </p:sp>
      <p:graphicFrame>
        <p:nvGraphicFramePr>
          <p:cNvPr id="225283" name="Object 3">
            <a:extLst>
              <a:ext uri="{FF2B5EF4-FFF2-40B4-BE49-F238E27FC236}">
                <a16:creationId xmlns:a16="http://schemas.microsoft.com/office/drawing/2014/main" id="{94D16C23-FC48-426F-9F40-793BCD3ED1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143000"/>
          <a:ext cx="7239000" cy="499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92" r:id="rId6" imgW="5525271" imgH="4200000" progId="Paint.Picture">
                  <p:embed/>
                </p:oleObj>
              </mc:Choice>
              <mc:Fallback>
                <p:oleObj r:id="rId6" imgW="5525271" imgH="420000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43000"/>
                        <a:ext cx="7239000" cy="499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381A0BD-B13E-421F-BD3D-3B259B4326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91"/>
    </mc:Choice>
    <mc:Fallback>
      <p:transition spd="slow" advTm="198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2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2" x="8143875" y="5295900"/>
          <p14:tracePt t="18812" x="8139113" y="5295900"/>
          <p14:tracePt t="18819" x="8115300" y="5300663"/>
          <p14:tracePt t="18827" x="8072438" y="5338763"/>
          <p14:tracePt t="18835" x="8043863" y="5353050"/>
          <p14:tracePt t="18849" x="8020050" y="5367338"/>
          <p14:tracePt t="18865" x="7996238" y="5386388"/>
          <p14:tracePt t="18882" x="7981950" y="5391150"/>
          <p14:tracePt t="18899" x="7929563" y="5434013"/>
          <p14:tracePt t="18915" x="7839075" y="5448300"/>
          <p14:tracePt t="18932" x="7686675" y="5448300"/>
          <p14:tracePt t="18949" x="7519988" y="5448300"/>
          <p14:tracePt t="18965" x="7300913" y="5443538"/>
          <p14:tracePt t="18982" x="7034213" y="5400675"/>
          <p14:tracePt t="18999" x="6777038" y="5348288"/>
          <p14:tracePt t="19015" x="6519863" y="5295900"/>
          <p14:tracePt t="19032" x="6238875" y="5214938"/>
          <p14:tracePt t="19049" x="5886450" y="5086350"/>
          <p14:tracePt t="19065" x="5600700" y="4953000"/>
          <p14:tracePt t="19082" x="5334000" y="4819650"/>
          <p14:tracePt t="19099" x="5181600" y="4719638"/>
          <p14:tracePt t="19116" x="5062538" y="4619625"/>
          <p14:tracePt t="19132" x="4981575" y="4538663"/>
          <p14:tracePt t="19149" x="4929188" y="4481513"/>
          <p14:tracePt t="19165" x="4924425" y="4452938"/>
          <p14:tracePt t="19182" x="4924425" y="4419600"/>
          <p14:tracePt t="19199" x="4900613" y="4376738"/>
          <p14:tracePt t="19215" x="4881563" y="4329113"/>
          <p14:tracePt t="19232" x="4838700" y="4252913"/>
          <p14:tracePt t="19249" x="4781550" y="4171950"/>
          <p14:tracePt t="19265" x="4733925" y="4071938"/>
          <p14:tracePt t="19282" x="4710113" y="4000500"/>
          <p14:tracePt t="19299" x="4662488" y="3914775"/>
          <p14:tracePt t="19315" x="4605338" y="3848100"/>
          <p14:tracePt t="19332" x="4557713" y="3748088"/>
          <p14:tracePt t="19349" x="4524375" y="3671888"/>
          <p14:tracePt t="19366" x="4500563" y="3643313"/>
          <p14:tracePt t="19382" x="4476750" y="3614738"/>
          <p14:tracePt t="19399" x="4438650" y="3576638"/>
          <p14:tracePt t="19416" x="4395788" y="3557588"/>
          <p14:tracePt t="19432" x="4376738" y="3538538"/>
          <p14:tracePt t="19449" x="4343400" y="3514725"/>
          <p14:tracePt t="19466" x="4314825" y="3509963"/>
          <p14:tracePt t="19482" x="4271963" y="3486150"/>
          <p14:tracePt t="19499" x="4257675" y="3471863"/>
          <p14:tracePt t="19516" x="4233863" y="3457575"/>
          <p14:tracePt t="19532" x="4210050" y="3429000"/>
          <p14:tracePt t="19549" x="4171950" y="3367088"/>
          <p14:tracePt t="19565" x="4143375" y="3338513"/>
          <p14:tracePt t="19582" x="4114800" y="3295650"/>
          <p14:tracePt t="19599" x="4081463" y="3267075"/>
          <p14:tracePt t="19615" x="4043363" y="3248025"/>
          <p14:tracePt t="19632" x="4010025" y="3233738"/>
          <p14:tracePt t="19649" x="3929063" y="3214688"/>
          <p14:tracePt t="19666" x="3890963" y="3181350"/>
          <p14:tracePt t="19763" x="3890963" y="3176588"/>
          <p14:tracePt t="19771" x="3890963" y="3171825"/>
          <p14:tracePt t="19779" x="3895725" y="3167063"/>
          <p14:tracePt t="19787" x="3900488" y="3148013"/>
          <p14:tracePt t="19799" x="3929063" y="3138488"/>
          <p14:tracePt t="19815" x="3948113" y="3119438"/>
          <p14:tracePt t="19832" x="3967163" y="3109913"/>
          <p14:tracePt t="19849" x="3971925" y="3095625"/>
          <p14:tracePt t="19865" x="3971925" y="3081338"/>
          <p14:tracePt t="19882" x="3971925" y="3067050"/>
          <p14:tracePt t="19899" x="3971925" y="3048000"/>
          <p14:tracePt t="19916" x="3971925" y="3033713"/>
          <p14:tracePt t="19932" x="3971925" y="3009900"/>
          <p14:tracePt t="19949" x="3971925" y="3005138"/>
          <p14:tracePt t="19995" x="3976688" y="2990850"/>
          <p14:tracePt t="20003" x="3986213" y="2986088"/>
          <p14:tracePt t="20016" x="3986213" y="2981325"/>
          <p14:tracePt t="20032" x="3990975" y="2976563"/>
          <p14:tracePt t="20035" x="3995738" y="2962275"/>
          <p14:tracePt t="20049" x="4000500" y="2952750"/>
          <p14:tracePt t="20065" x="4019550" y="2943225"/>
          <p14:tracePt t="20082" x="4057650" y="2933700"/>
          <p14:tracePt t="20099" x="4100513" y="2905125"/>
          <p14:tracePt t="20115" x="4152900" y="2881313"/>
          <p14:tracePt t="20132" x="4200525" y="2881313"/>
          <p14:tracePt t="20149" x="4214813" y="2881313"/>
          <p14:tracePt t="20165" x="4243388" y="2881313"/>
          <p14:tracePt t="20182" x="4271963" y="2881313"/>
          <p14:tracePt t="20199" x="4295775" y="2881313"/>
          <p14:tracePt t="20215" x="4338638" y="2876550"/>
          <p14:tracePt t="20232" x="4371975" y="2876550"/>
          <p14:tracePt t="20249" x="4395788" y="2876550"/>
          <p14:tracePt t="20265" x="4443413" y="2876550"/>
          <p14:tracePt t="20282" x="4495800" y="2876550"/>
          <p14:tracePt t="20298" x="4638675" y="2876550"/>
          <p14:tracePt t="20316" x="4705350" y="2867025"/>
          <p14:tracePt t="20332" x="4776788" y="2852738"/>
          <p14:tracePt t="20349" x="4819650" y="2852738"/>
          <p14:tracePt t="20365" x="4852988" y="2852738"/>
          <p14:tracePt t="20382" x="4867275" y="2852738"/>
          <p14:tracePt t="20399" x="4881563" y="2852738"/>
          <p14:tracePt t="20416" x="4895850" y="2857500"/>
          <p14:tracePt t="20432" x="4914900" y="2871788"/>
          <p14:tracePt t="20448" x="4924425" y="2881313"/>
          <p14:tracePt t="20465" x="4933950" y="2881313"/>
          <p14:tracePt t="20482" x="4943475" y="2895600"/>
          <p14:tracePt t="20499" x="4948238" y="2900363"/>
          <p14:tracePt t="20515" x="4986338" y="2933700"/>
          <p14:tracePt t="20532" x="5005388" y="2962275"/>
          <p14:tracePt t="20549" x="5033963" y="2981325"/>
          <p14:tracePt t="20565" x="5038725" y="2986088"/>
          <p14:tracePt t="20612" x="5038725" y="2995613"/>
          <p14:tracePt t="20619" x="5038725" y="3005138"/>
          <p14:tracePt t="20632" x="5043488" y="3009900"/>
          <p14:tracePt t="20648" x="5043488" y="3024188"/>
          <p14:tracePt t="20665" x="5043488" y="3057525"/>
          <p14:tracePt t="20682" x="5043488" y="3067050"/>
          <p14:tracePt t="20698" x="5043488" y="3081338"/>
          <p14:tracePt t="20715" x="5043488" y="3109913"/>
          <p14:tracePt t="20732" x="5038725" y="3124200"/>
          <p14:tracePt t="20749" x="5033963" y="3133725"/>
          <p14:tracePt t="20765" x="5024438" y="3138488"/>
          <p14:tracePt t="20782" x="5014913" y="3148013"/>
          <p14:tracePt t="20798" x="5005388" y="3157538"/>
          <p14:tracePt t="20815" x="4981575" y="3162300"/>
          <p14:tracePt t="20832" x="4938713" y="3190875"/>
          <p14:tracePt t="20849" x="4895850" y="3200400"/>
          <p14:tracePt t="20865" x="4852988" y="3205163"/>
          <p14:tracePt t="20882" x="4814888" y="3205163"/>
          <p14:tracePt t="20898" x="4772025" y="3205163"/>
          <p14:tracePt t="20915" x="4729163" y="3205163"/>
          <p14:tracePt t="20932" x="4662488" y="3205163"/>
          <p14:tracePt t="20949" x="4586288" y="3205163"/>
          <p14:tracePt t="20965" x="4519613" y="3205163"/>
          <p14:tracePt t="20982" x="4481513" y="3205163"/>
          <p14:tracePt t="20999" x="4462463" y="3200400"/>
          <p14:tracePt t="21015" x="4448175" y="3181350"/>
          <p14:tracePt t="21032" x="4414838" y="3167063"/>
          <p14:tracePt t="21049" x="4391025" y="3152775"/>
          <p14:tracePt t="21065" x="4371975" y="3148013"/>
          <p14:tracePt t="21082" x="4357688" y="3133725"/>
          <p14:tracePt t="21099" x="4343400" y="3133725"/>
          <p14:tracePt t="21115" x="4329113" y="3128963"/>
          <p14:tracePt t="21132" x="4310063" y="3128963"/>
          <p14:tracePt t="21149" x="4300538" y="3128963"/>
          <p14:tracePt t="21165" x="4295775" y="3128963"/>
          <p14:tracePt t="21182" x="4291013" y="3128963"/>
          <p14:tracePt t="21227" x="4281488" y="3124200"/>
          <p14:tracePt t="21235" x="4276725" y="3119438"/>
          <p14:tracePt t="21248" x="4271963" y="3114675"/>
          <p14:tracePt t="21265" x="4267200" y="3090863"/>
          <p14:tracePt t="21282" x="4267200" y="3071813"/>
          <p14:tracePt t="21298" x="4252913" y="3052763"/>
          <p14:tracePt t="21315" x="4248150" y="3043238"/>
          <p14:tracePt t="21332" x="4243388" y="3038475"/>
          <p14:tracePt t="21348" x="4243388" y="3024188"/>
          <p14:tracePt t="21365" x="4229100" y="3014663"/>
          <p14:tracePt t="21382" x="4229100" y="3009900"/>
          <p14:tracePt t="21399" x="4219575" y="2990850"/>
          <p14:tracePt t="21415" x="4214813" y="2986088"/>
          <p14:tracePt t="21432" x="4214813" y="2981325"/>
          <p14:tracePt t="21449" x="4214813" y="2976563"/>
          <p14:tracePt t="21465" x="4214813" y="2971800"/>
          <p14:tracePt t="21482" x="4214813" y="2952750"/>
          <p14:tracePt t="21499" x="4214813" y="2947988"/>
          <p14:tracePt t="21515" x="4214813" y="2938463"/>
          <p14:tracePt t="21532" x="4224338" y="2933700"/>
          <p14:tracePt t="21548" x="4248150" y="2924175"/>
          <p14:tracePt t="21565" x="4291013" y="2909888"/>
          <p14:tracePt t="21582" x="4343400" y="2909888"/>
          <p14:tracePt t="21598" x="4419600" y="2909888"/>
          <p14:tracePt t="21615" x="4495800" y="2909888"/>
          <p14:tracePt t="21632" x="4543425" y="2909888"/>
          <p14:tracePt t="21649" x="4619625" y="2909888"/>
          <p14:tracePt t="21665" x="4700588" y="2909888"/>
          <p14:tracePt t="21682" x="4767263" y="2909888"/>
          <p14:tracePt t="21698" x="4852988" y="2914650"/>
          <p14:tracePt t="21715" x="4972050" y="2914650"/>
          <p14:tracePt t="21732" x="5024438" y="2914650"/>
          <p14:tracePt t="21749" x="5057775" y="2914650"/>
          <p14:tracePt t="21765" x="5072063" y="2914650"/>
          <p14:tracePt t="21782" x="5086350" y="2914650"/>
          <p14:tracePt t="21799" x="5095875" y="2928938"/>
          <p14:tracePt t="21815" x="5114925" y="2938463"/>
          <p14:tracePt t="21832" x="5138738" y="2971800"/>
          <p14:tracePt t="21849" x="5148263" y="2971800"/>
          <p14:tracePt t="21865" x="5157788" y="2976563"/>
          <p14:tracePt t="21898" x="5162550" y="2981325"/>
          <p14:tracePt t="21916" x="5172075" y="2990850"/>
          <p14:tracePt t="21933" x="5172075" y="3009900"/>
          <p14:tracePt t="21949" x="5172075" y="3019425"/>
          <p14:tracePt t="21965" x="5172075" y="3052763"/>
          <p14:tracePt t="21982" x="5172075" y="3076575"/>
          <p14:tracePt t="21999" x="5172075" y="3095625"/>
          <p14:tracePt t="22015" x="5172075" y="3109913"/>
          <p14:tracePt t="22032" x="5162550" y="3128963"/>
          <p14:tracePt t="22035" x="5162550" y="3133725"/>
          <p14:tracePt t="22049" x="5157788" y="3138488"/>
          <p14:tracePt t="22065" x="5157788" y="3148013"/>
          <p14:tracePt t="22082" x="5157788" y="3157538"/>
          <p14:tracePt t="22099" x="5153025" y="3162300"/>
          <p14:tracePt t="22116" x="5148263" y="3171825"/>
          <p14:tracePt t="22132" x="5143500" y="3171825"/>
          <p14:tracePt t="22149" x="5138738" y="3181350"/>
          <p14:tracePt t="22165" x="5133975" y="3190875"/>
          <p14:tracePt t="22199" x="5114925" y="3195638"/>
          <p14:tracePt t="22215" x="5076825" y="3200400"/>
          <p14:tracePt t="22232" x="5005388" y="3209925"/>
          <p14:tracePt t="22249" x="4938713" y="3209925"/>
          <p14:tracePt t="22265" x="4862513" y="3209925"/>
          <p14:tracePt t="22282" x="4786313" y="3209925"/>
          <p14:tracePt t="22315" x="4710113" y="3209925"/>
          <p14:tracePt t="22332" x="4652963" y="3209925"/>
          <p14:tracePt t="22349" x="4586288" y="3209925"/>
          <p14:tracePt t="22365" x="4562475" y="3209925"/>
          <p14:tracePt t="22382" x="4548188" y="3209925"/>
          <p14:tracePt t="22399" x="4538663" y="3209925"/>
          <p14:tracePt t="22415" x="4500563" y="3209925"/>
          <p14:tracePt t="22432" x="4457700" y="3209925"/>
          <p14:tracePt t="22448" x="4400550" y="3209925"/>
          <p14:tracePt t="22465" x="4381500" y="3209925"/>
          <p14:tracePt t="22482" x="4357688" y="3205163"/>
          <p14:tracePt t="22499" x="4343400" y="3205163"/>
          <p14:tracePt t="22515" x="4271963" y="3186113"/>
          <p14:tracePt t="22532" x="4233863" y="3186113"/>
          <p14:tracePt t="22548" x="4200525" y="3176588"/>
          <p14:tracePt t="22565" x="4181475" y="3176588"/>
          <p14:tracePt t="22582" x="4171950" y="3176588"/>
          <p14:tracePt t="22598" x="4157663" y="3171825"/>
          <p14:tracePt t="22615" x="4105275" y="3157538"/>
          <p14:tracePt t="22632" x="4071938" y="3143250"/>
          <p14:tracePt t="22649" x="4057650" y="3133725"/>
          <p14:tracePt t="22665" x="4043363" y="3124200"/>
          <p14:tracePt t="22682" x="4010025" y="3105150"/>
          <p14:tracePt t="22698" x="4005263" y="3095625"/>
          <p14:tracePt t="22715" x="3976688" y="3067050"/>
          <p14:tracePt t="22732" x="3957638" y="3052763"/>
          <p14:tracePt t="22749" x="3948113" y="3038475"/>
          <p14:tracePt t="22765" x="3943350" y="3033713"/>
          <p14:tracePt t="22782" x="3929063" y="3014663"/>
          <p14:tracePt t="22798" x="3929063" y="2995613"/>
          <p14:tracePt t="22815" x="3929063" y="2990850"/>
          <p14:tracePt t="22832" x="3948113" y="2981325"/>
          <p14:tracePt t="22848" x="3962400" y="2962275"/>
          <p14:tracePt t="22865" x="4014788" y="2928938"/>
          <p14:tracePt t="22882" x="4062413" y="2914650"/>
          <p14:tracePt t="22898" x="4114800" y="2909888"/>
          <p14:tracePt t="22915" x="4167188" y="2886075"/>
          <p14:tracePt t="22932" x="4200525" y="2876550"/>
          <p14:tracePt t="22948" x="4267200" y="2876550"/>
          <p14:tracePt t="22965" x="4357688" y="2867025"/>
          <p14:tracePt t="22982" x="4410075" y="2867025"/>
          <p14:tracePt t="22998" x="4467225" y="2867025"/>
          <p14:tracePt t="23015" x="4505325" y="2867025"/>
          <p14:tracePt t="23048" x="4514850" y="2867025"/>
          <p14:tracePt t="23065" x="4533900" y="2867025"/>
          <p14:tracePt t="23082" x="4595813" y="2867025"/>
          <p14:tracePt t="23099" x="4624388" y="2867025"/>
          <p14:tracePt t="23115" x="4681538" y="2895600"/>
          <p14:tracePt t="23132" x="4729163" y="2919413"/>
          <p14:tracePt t="23148" x="4772025" y="2947988"/>
          <p14:tracePt t="23165" x="4824413" y="2962275"/>
          <p14:tracePt t="23182" x="4843463" y="2967038"/>
          <p14:tracePt t="23198" x="4872038" y="2976563"/>
          <p14:tracePt t="23215" x="4881563" y="2981325"/>
          <p14:tracePt t="23232" x="4895850" y="2990850"/>
          <p14:tracePt t="23248" x="4900613" y="2990850"/>
          <p14:tracePt t="23265" x="4905375" y="2995613"/>
          <p14:tracePt t="23299" x="4905375" y="3005138"/>
          <p14:tracePt t="23349" x="4905375" y="3009900"/>
          <p14:tracePt t="23356" x="4905375" y="3014663"/>
          <p14:tracePt t="23365" x="4910138" y="3019425"/>
          <p14:tracePt t="23382" x="4910138" y="3038475"/>
          <p14:tracePt t="23398" x="4919663" y="3052763"/>
          <p14:tracePt t="23415" x="4924425" y="3067050"/>
          <p14:tracePt t="23431" x="4924425" y="3090863"/>
          <p14:tracePt t="23449" x="4924425" y="3100388"/>
          <p14:tracePt t="23465" x="4924425" y="3109913"/>
          <p14:tracePt t="23482" x="4924425" y="3128963"/>
          <p14:tracePt t="23498" x="4924425" y="3138488"/>
          <p14:tracePt t="23515" x="4924425" y="3171825"/>
          <p14:tracePt t="23532" x="4924425" y="3181350"/>
          <p14:tracePt t="23555" x="4924425" y="3195638"/>
          <p14:tracePt t="23565" x="4924425" y="3200400"/>
          <p14:tracePt t="23582" x="4910138" y="3200400"/>
          <p14:tracePt t="23598" x="4886325" y="3209925"/>
          <p14:tracePt t="23615" x="4833938" y="3228975"/>
          <p14:tracePt t="23632" x="4800600" y="3228975"/>
          <p14:tracePt t="23648" x="4757738" y="3238500"/>
          <p14:tracePt t="23665" x="4724400" y="3238500"/>
          <p14:tracePt t="23682" x="4686300" y="3238500"/>
          <p14:tracePt t="23699" x="4624388" y="3228975"/>
          <p14:tracePt t="23715" x="4491038" y="3200400"/>
          <p14:tracePt t="23732" x="4386263" y="3200400"/>
          <p14:tracePt t="23748" x="4295775" y="3200400"/>
          <p14:tracePt t="23765" x="4205288" y="3200400"/>
          <p14:tracePt t="23782" x="4157663" y="3200400"/>
          <p14:tracePt t="23798" x="4138613" y="3200400"/>
          <p14:tracePt t="23815" x="4119563" y="3200400"/>
          <p14:tracePt t="23831" x="4110038" y="3200400"/>
          <p14:tracePt t="23848" x="4090988" y="3195638"/>
          <p14:tracePt t="23865" x="4057650" y="3181350"/>
          <p14:tracePt t="23882" x="4033838" y="3167063"/>
          <p14:tracePt t="23898" x="4000500" y="3152775"/>
          <p14:tracePt t="23915" x="3943350" y="3128963"/>
          <p14:tracePt t="23932" x="3919538" y="3109913"/>
          <p14:tracePt t="23948" x="3900488" y="3105150"/>
          <p14:tracePt t="23965" x="3881438" y="3090863"/>
          <p14:tracePt t="23999" x="3871913" y="3076575"/>
          <p14:tracePt t="24015" x="3862388" y="3067050"/>
          <p14:tracePt t="24031" x="3852863" y="3052763"/>
          <p14:tracePt t="24051" x="3852863" y="3048000"/>
          <p14:tracePt t="24067" x="3852863" y="3043238"/>
          <p14:tracePt t="24082" x="3857625" y="3033713"/>
          <p14:tracePt t="24098" x="3881438" y="3033713"/>
          <p14:tracePt t="24115" x="3962400" y="3009900"/>
          <p14:tracePt t="24132" x="4038600" y="2976563"/>
          <p14:tracePt t="24148" x="4133850" y="2957513"/>
          <p14:tracePt t="24165" x="4176713" y="2928938"/>
          <p14:tracePt t="24182" x="4224338" y="2914650"/>
          <p14:tracePt t="24198" x="4262438" y="2881313"/>
          <p14:tracePt t="24215" x="4295775" y="2871788"/>
          <p14:tracePt t="24232" x="4338638" y="2867025"/>
          <p14:tracePt t="24248" x="4371975" y="2867025"/>
          <p14:tracePt t="24265" x="4410075" y="2867025"/>
          <p14:tracePt t="24282" x="4452938" y="2867025"/>
          <p14:tracePt t="24299" x="4486275" y="2867025"/>
          <p14:tracePt t="24315" x="4552950" y="2867025"/>
          <p14:tracePt t="24332" x="4586288" y="2867025"/>
          <p14:tracePt t="24348" x="4629150" y="2867025"/>
          <p14:tracePt t="24365" x="4662488" y="2871788"/>
          <p14:tracePt t="24382" x="4700588" y="2881313"/>
          <p14:tracePt t="24398" x="4752975" y="2905125"/>
          <p14:tracePt t="24415" x="4776788" y="2905125"/>
          <p14:tracePt t="24431" x="4800600" y="2909888"/>
          <p14:tracePt t="24448" x="4814888" y="2909888"/>
          <p14:tracePt t="24465" x="4824413" y="2909888"/>
          <p14:tracePt t="24482" x="4843463" y="2924175"/>
          <p14:tracePt t="24498" x="4843463" y="2928938"/>
          <p14:tracePt t="24515" x="4857750" y="2933700"/>
          <p14:tracePt t="24532" x="4900613" y="2976563"/>
          <p14:tracePt t="24548" x="4933950" y="3005138"/>
          <p14:tracePt t="24565" x="4976813" y="3033713"/>
          <p14:tracePt t="24582" x="5010150" y="3052763"/>
          <p14:tracePt t="24598" x="5053013" y="3067050"/>
          <p14:tracePt t="24615" x="5081588" y="3086100"/>
          <p14:tracePt t="24631" x="5105400" y="3100388"/>
          <p14:tracePt t="24648" x="5119688" y="3105150"/>
          <p14:tracePt t="24665" x="5133975" y="3114675"/>
          <p14:tracePt t="24682" x="5162550" y="3162300"/>
          <p14:tracePt t="24698" x="5172075" y="3167063"/>
          <p14:tracePt t="24715" x="5181600" y="3186113"/>
          <p14:tracePt t="24732" x="5195888" y="3205163"/>
          <p14:tracePt t="24749" x="5195888" y="3228975"/>
          <p14:tracePt t="24765" x="5195888" y="3233738"/>
          <p14:tracePt t="24782" x="5195888" y="3257550"/>
          <p14:tracePt t="24798" x="5195888" y="3267075"/>
          <p14:tracePt t="24815" x="5195888" y="3286125"/>
          <p14:tracePt t="24832" x="5181600" y="3286125"/>
          <p14:tracePt t="24848" x="5172075" y="3305175"/>
          <p14:tracePt t="24865" x="5148263" y="3309938"/>
          <p14:tracePt t="24882" x="5057775" y="3333750"/>
          <p14:tracePt t="24898" x="5043488" y="3333750"/>
          <p14:tracePt t="24915" x="4895850" y="3386138"/>
          <p14:tracePt t="24932" x="4833938" y="3400425"/>
          <p14:tracePt t="24948" x="4752975" y="3409950"/>
          <p14:tracePt t="24965" x="4705350" y="3424238"/>
          <p14:tracePt t="24982" x="4638675" y="3424238"/>
          <p14:tracePt t="24998" x="4595813" y="3424238"/>
          <p14:tracePt t="25015" x="4572000" y="3419475"/>
          <p14:tracePt t="25032" x="4519613" y="3395663"/>
          <p14:tracePt t="25048" x="4448175" y="3386138"/>
          <p14:tracePt t="25065" x="4400550" y="3381375"/>
          <p14:tracePt t="25081" x="4348163" y="3357563"/>
          <p14:tracePt t="25098" x="4319588" y="3348038"/>
          <p14:tracePt t="25115" x="4267200" y="3319463"/>
          <p14:tracePt t="25131" x="4252913" y="3309938"/>
          <p14:tracePt t="25148" x="4214813" y="3295650"/>
          <p14:tracePt t="25165" x="4200525" y="3281363"/>
          <p14:tracePt t="25182" x="4191000" y="3271838"/>
          <p14:tracePt t="25198" x="4181475" y="3262313"/>
          <p14:tracePt t="25215" x="4176713" y="3257550"/>
          <p14:tracePt t="25231" x="4167188" y="3248025"/>
          <p14:tracePt t="25248" x="4162425" y="3243263"/>
          <p14:tracePt t="25265" x="4162425" y="3238500"/>
          <p14:tracePt t="25282" x="4152900" y="3214688"/>
          <p14:tracePt t="25298" x="4143375" y="3205163"/>
          <p14:tracePt t="25315" x="4138613" y="3195638"/>
          <p14:tracePt t="25332" x="4124325" y="3176588"/>
          <p14:tracePt t="25348" x="4124325" y="3167063"/>
          <p14:tracePt t="25365" x="4124325" y="3157538"/>
          <p14:tracePt t="25382" x="4124325" y="3148013"/>
          <p14:tracePt t="25398" x="4124325" y="3138488"/>
          <p14:tracePt t="25415" x="4124325" y="3124200"/>
          <p14:tracePt t="25448" x="4124325" y="3119438"/>
          <p14:tracePt t="25465" x="4124325" y="3105150"/>
          <p14:tracePt t="25482" x="4148138" y="3076575"/>
          <p14:tracePt t="25498" x="4157663" y="3043238"/>
          <p14:tracePt t="25515" x="4162425" y="3014663"/>
          <p14:tracePt t="25532" x="4167188" y="3000375"/>
          <p14:tracePt t="25548" x="4167188" y="2990850"/>
          <p14:tracePt t="25694" x="4167188" y="2986088"/>
          <p14:tracePt t="25701" x="4167188" y="2976563"/>
          <p14:tracePt t="25709" x="4152900" y="2962275"/>
          <p14:tracePt t="25828" x="4148138" y="2962275"/>
          <p14:tracePt t="25844" x="4133850" y="2962275"/>
          <p14:tracePt t="25851" x="4129088" y="2962275"/>
          <p14:tracePt t="25865" x="4124325" y="2962275"/>
          <p14:tracePt t="25881" x="4100513" y="2962275"/>
          <p14:tracePt t="25946" x="4086225" y="2962275"/>
          <p14:tracePt t="25956" x="4076700" y="2962275"/>
          <p14:tracePt t="25972" x="4062413" y="2962275"/>
          <p14:tracePt t="25982" x="4057650" y="2962275"/>
          <p14:tracePt t="25998" x="4052888" y="2962275"/>
          <p14:tracePt t="26051" x="4048125" y="2962275"/>
          <p14:tracePt t="26059" x="4043363" y="2962275"/>
          <p14:tracePt t="26067" x="4038600" y="2962275"/>
          <p14:tracePt t="26082" x="4033838" y="2962275"/>
          <p14:tracePt t="26098" x="4019550" y="2971800"/>
          <p14:tracePt t="26115" x="4014788" y="2976563"/>
          <p14:tracePt t="26131" x="4005263" y="2995613"/>
          <p14:tracePt t="26148" x="4000500" y="3005138"/>
          <p14:tracePt t="26165" x="4000500" y="3019425"/>
          <p14:tracePt t="26181" x="4000500" y="3033713"/>
          <p14:tracePt t="26215" x="4000500" y="3052763"/>
          <p14:tracePt t="26231" x="4000500" y="3057525"/>
          <p14:tracePt t="26248" x="4000500" y="3062288"/>
          <p14:tracePt t="26265" x="4000500" y="3067050"/>
          <p14:tracePt t="26298" x="4000500" y="3081338"/>
          <p14:tracePt t="26314" x="4000500" y="3090863"/>
          <p14:tracePt t="26331" x="4000500" y="3095625"/>
          <p14:tracePt t="26404" x="4000500" y="3100388"/>
          <p14:tracePt t="26411" x="4000500" y="3105150"/>
          <p14:tracePt t="26419" x="4000500" y="3109913"/>
          <p14:tracePt t="26431" x="4000500" y="3119438"/>
          <p14:tracePt t="26448" x="4000500" y="3128963"/>
          <p14:tracePt t="26482" x="4010025" y="3138488"/>
          <p14:tracePt t="26498" x="4033838" y="3152775"/>
          <p14:tracePt t="26515" x="4086225" y="3200400"/>
          <p14:tracePt t="26531" x="4138613" y="3238500"/>
          <p14:tracePt t="26548" x="4157663" y="3252788"/>
          <p14:tracePt t="26565" x="4181475" y="3252788"/>
          <p14:tracePt t="26582" x="4195763" y="3257550"/>
          <p14:tracePt t="26635" x="4200525" y="3262313"/>
          <p14:tracePt t="26645" x="4205288" y="3262313"/>
          <p14:tracePt t="26652" x="4210050" y="3262313"/>
          <p14:tracePt t="26665" x="4214813" y="3271838"/>
          <p14:tracePt t="26682" x="4224338" y="3271838"/>
          <p14:tracePt t="26699" x="4233863" y="3271838"/>
          <p14:tracePt t="26715" x="4262438" y="3271838"/>
          <p14:tracePt t="26732" x="4295775" y="3271838"/>
          <p14:tracePt t="26748" x="4348163" y="3281363"/>
          <p14:tracePt t="26765" x="4395788" y="3281363"/>
          <p14:tracePt t="26782" x="4429125" y="3286125"/>
          <p14:tracePt t="26798" x="4457700" y="3286125"/>
          <p14:tracePt t="26815" x="4510088" y="3286125"/>
          <p14:tracePt t="26832" x="4576763" y="3286125"/>
          <p14:tracePt t="26848" x="4633913" y="3286125"/>
          <p14:tracePt t="26865" x="4676775" y="3286125"/>
          <p14:tracePt t="26882" x="4700588" y="3286125"/>
          <p14:tracePt t="26898" x="4748213" y="3286125"/>
          <p14:tracePt t="26915" x="4810125" y="3286125"/>
          <p14:tracePt t="26931" x="4867275" y="3286125"/>
          <p14:tracePt t="26948" x="4895850" y="3286125"/>
          <p14:tracePt t="26965" x="4933950" y="3286125"/>
          <p14:tracePt t="26981" x="4953000" y="3281363"/>
          <p14:tracePt t="26998" x="4986338" y="3267075"/>
          <p14:tracePt t="27015" x="5038725" y="3252788"/>
          <p14:tracePt t="27031" x="5048250" y="3238500"/>
          <p14:tracePt t="27048" x="5067300" y="3209925"/>
          <p14:tracePt t="27051" x="5072063" y="3209925"/>
          <p14:tracePt t="27065" x="5081588" y="3200400"/>
          <p14:tracePt t="27082" x="5091113" y="3176588"/>
          <p14:tracePt t="27098" x="5105400" y="3167063"/>
          <p14:tracePt t="27115" x="5110163" y="3157538"/>
          <p14:tracePt t="27132" x="5124450" y="3124200"/>
          <p14:tracePt t="27148" x="5124450" y="3100388"/>
          <p14:tracePt t="27165" x="5129213" y="3062288"/>
          <p14:tracePt t="27181" x="5143500" y="3033713"/>
          <p14:tracePt t="27198" x="5143500" y="2995613"/>
          <p14:tracePt t="27215" x="5143500" y="2981325"/>
          <p14:tracePt t="27232" x="5143500" y="2967038"/>
          <p14:tracePt t="27248" x="5143500" y="2947988"/>
          <p14:tracePt t="27265" x="5143500" y="2928938"/>
          <p14:tracePt t="27282" x="5143500" y="2909888"/>
          <p14:tracePt t="27298" x="5129213" y="2900363"/>
          <p14:tracePt t="27315" x="5105400" y="2876550"/>
          <p14:tracePt t="27332" x="5048250" y="2862263"/>
          <p14:tracePt t="27348" x="5005388" y="2852738"/>
          <p14:tracePt t="27365" x="4938713" y="2847975"/>
          <p14:tracePt t="27381" x="4886325" y="2828925"/>
          <p14:tracePt t="27398" x="4829175" y="2828925"/>
          <p14:tracePt t="27415" x="4781550" y="2828925"/>
          <p14:tracePt t="27431" x="4705350" y="2828925"/>
          <p14:tracePt t="27448" x="4619625" y="2828925"/>
          <p14:tracePt t="27465" x="4514850" y="2828925"/>
          <p14:tracePt t="27481" x="4457700" y="2828925"/>
          <p14:tracePt t="27498" x="4395788" y="2828925"/>
          <p14:tracePt t="27515" x="4357688" y="2828925"/>
          <p14:tracePt t="27532" x="4329113" y="2828925"/>
          <p14:tracePt t="27548" x="4310063" y="2828925"/>
          <p14:tracePt t="27565" x="4291013" y="2828925"/>
          <p14:tracePt t="27581" x="4267200" y="2828925"/>
          <p14:tracePt t="27598" x="4224338" y="2828925"/>
          <p14:tracePt t="27615" x="4167188" y="2828925"/>
          <p14:tracePt t="27631" x="4133850" y="2828925"/>
          <p14:tracePt t="27648" x="4110038" y="2828925"/>
          <p14:tracePt t="27665" x="4090988" y="2828925"/>
          <p14:tracePt t="27682" x="4081463" y="2828925"/>
          <p14:tracePt t="27698" x="4062413" y="2838450"/>
          <p14:tracePt t="27715" x="4038600" y="2852738"/>
          <p14:tracePt t="27731" x="4005263" y="2857500"/>
          <p14:tracePt t="27748" x="3986213" y="2890838"/>
          <p14:tracePt t="27765" x="3967163" y="2900363"/>
          <p14:tracePt t="27781" x="3957638" y="2914650"/>
          <p14:tracePt t="27798" x="3957638" y="2928938"/>
          <p14:tracePt t="27815" x="3957638" y="2933700"/>
          <p14:tracePt t="27831" x="3957638" y="2947988"/>
          <p14:tracePt t="27848" x="3957638" y="2971800"/>
          <p14:tracePt t="27865" x="3957638" y="2995613"/>
          <p14:tracePt t="27881" x="3957638" y="3024188"/>
          <p14:tracePt t="27898" x="3957638" y="3071813"/>
          <p14:tracePt t="27914" x="3971925" y="3086100"/>
          <p14:tracePt t="27931" x="3995738" y="3124200"/>
          <p14:tracePt t="27948" x="4033838" y="3157538"/>
          <p14:tracePt t="27965" x="4062413" y="3195638"/>
          <p14:tracePt t="27981" x="4081463" y="3205163"/>
          <p14:tracePt t="27998" x="4090988" y="3228975"/>
          <p14:tracePt t="28015" x="4110038" y="3238500"/>
          <p14:tracePt t="28032" x="4129088" y="3248025"/>
          <p14:tracePt t="28048" x="4157663" y="3248025"/>
          <p14:tracePt t="28065" x="4186238" y="3262313"/>
          <p14:tracePt t="28081" x="4252913" y="3286125"/>
          <p14:tracePt t="28098" x="4367213" y="3319463"/>
          <p14:tracePt t="28115" x="4386263" y="3324225"/>
          <p14:tracePt t="28131" x="4476750" y="3338513"/>
          <p14:tracePt t="28148" x="4514850" y="3338513"/>
          <p14:tracePt t="28165" x="4557713" y="3338513"/>
          <p14:tracePt t="28181" x="4614863" y="3338513"/>
          <p14:tracePt t="28198" x="4662488" y="3338513"/>
          <p14:tracePt t="28215" x="4710113" y="3338513"/>
          <p14:tracePt t="28231" x="4724400" y="3338513"/>
          <p14:tracePt t="28248" x="4729163" y="3338513"/>
          <p14:tracePt t="28264" x="4752975" y="3338513"/>
          <p14:tracePt t="28281" x="4762500" y="3338513"/>
          <p14:tracePt t="28298" x="4781550" y="3333750"/>
          <p14:tracePt t="28314" x="4795838" y="3333750"/>
          <p14:tracePt t="28331" x="4805363" y="3333750"/>
          <p14:tracePt t="28708" x="4805363" y="3328988"/>
          <p14:tracePt t="28726" x="4791075" y="3328988"/>
          <p14:tracePt t="28732" x="4757738" y="3319463"/>
          <p14:tracePt t="28741" x="4695825" y="3309938"/>
          <p14:tracePt t="28748" x="4643438" y="3309938"/>
          <p14:tracePt t="28765" x="4510088" y="3281363"/>
          <p14:tracePt t="28782" x="4443413" y="3281363"/>
          <p14:tracePt t="28798" x="4381500" y="3276600"/>
          <p14:tracePt t="28815" x="4343400" y="3276600"/>
          <p14:tracePt t="28831" x="4314825" y="3267075"/>
          <p14:tracePt t="28848" x="4291013" y="3267075"/>
          <p14:tracePt t="28865" x="4252913" y="3262313"/>
          <p14:tracePt t="28881" x="4243388" y="3262313"/>
          <p14:tracePt t="28898" x="4229100" y="3257550"/>
          <p14:tracePt t="28914" x="4210050" y="3248025"/>
          <p14:tracePt t="28931" x="4186238" y="3219450"/>
          <p14:tracePt t="28948" x="4162425" y="3200400"/>
          <p14:tracePt t="28965" x="4133850" y="3162300"/>
          <p14:tracePt t="28981" x="4129088" y="3152775"/>
          <p14:tracePt t="28998" x="4119563" y="3148013"/>
          <p14:tracePt t="29014" x="4100513" y="3148013"/>
          <p14:tracePt t="29031" x="4086225" y="3148013"/>
          <p14:tracePt t="29051" x="4081463" y="3143250"/>
          <p14:tracePt t="29064" x="4076700" y="3128963"/>
          <p14:tracePt t="29081" x="4067175" y="3114675"/>
          <p14:tracePt t="29098" x="4057650" y="3081338"/>
          <p14:tracePt t="29115" x="4052888" y="3043238"/>
          <p14:tracePt t="29131" x="4052888" y="3033713"/>
          <p14:tracePt t="29148" x="4048125" y="3014663"/>
          <p14:tracePt t="29165" x="4048125" y="3005138"/>
          <p14:tracePt t="29181" x="4048125" y="2995613"/>
          <p14:tracePt t="29198" x="4048125" y="2976563"/>
          <p14:tracePt t="29215" x="4048125" y="2957513"/>
          <p14:tracePt t="29231" x="4048125" y="2947988"/>
          <p14:tracePt t="29248" x="4048125" y="2943225"/>
          <p14:tracePt t="29265" x="4048125" y="2928938"/>
          <p14:tracePt t="29281" x="4048125" y="2919413"/>
          <p14:tracePt t="29298" x="4067175" y="2914650"/>
          <p14:tracePt t="29315" x="4095750" y="2886075"/>
          <p14:tracePt t="29316" x="4124325" y="2886075"/>
          <p14:tracePt t="29331" x="4157663" y="2871788"/>
          <p14:tracePt t="29348" x="4200525" y="2867025"/>
          <p14:tracePt t="29364" x="4238625" y="2857500"/>
          <p14:tracePt t="29381" x="4271963" y="2843213"/>
          <p14:tracePt t="29397" x="4329113" y="2843213"/>
          <p14:tracePt t="29414" x="4381500" y="2843213"/>
          <p14:tracePt t="29431" x="4438650" y="2843213"/>
          <p14:tracePt t="29448" x="4486275" y="2843213"/>
          <p14:tracePt t="29464" x="4533900" y="2843213"/>
          <p14:tracePt t="29481" x="4591050" y="2843213"/>
          <p14:tracePt t="29498" x="4691063" y="2843213"/>
          <p14:tracePt t="29515" x="4738688" y="2843213"/>
          <p14:tracePt t="29531" x="4791075" y="2847975"/>
          <p14:tracePt t="29548" x="4805363" y="2852738"/>
          <p14:tracePt t="29564" x="4833938" y="2857500"/>
          <p14:tracePt t="29581" x="4872038" y="2857500"/>
          <p14:tracePt t="29598" x="4924425" y="2857500"/>
          <p14:tracePt t="29614" x="4938713" y="2857500"/>
          <p14:tracePt t="29631" x="4967288" y="2867025"/>
          <p14:tracePt t="29648" x="4981575" y="2871788"/>
          <p14:tracePt t="29664" x="5000625" y="2890838"/>
          <p14:tracePt t="29681" x="5029200" y="2905125"/>
          <p14:tracePt t="29698" x="5062538" y="2928938"/>
          <p14:tracePt t="29715" x="5091113" y="2952750"/>
          <p14:tracePt t="29731" x="5133975" y="2986088"/>
          <p14:tracePt t="29748" x="5157788" y="3014663"/>
          <p14:tracePt t="29764" x="5157788" y="3033713"/>
          <p14:tracePt t="29781" x="5157788" y="3062288"/>
          <p14:tracePt t="29798" x="5157788" y="3105150"/>
          <p14:tracePt t="29815" x="5157788" y="3114675"/>
          <p14:tracePt t="29831" x="5157788" y="3128963"/>
          <p14:tracePt t="29848" x="5157788" y="3143250"/>
          <p14:tracePt t="29865" x="5157788" y="3152775"/>
          <p14:tracePt t="29881" x="5153025" y="3171825"/>
          <p14:tracePt t="29898" x="5119688" y="3176588"/>
          <p14:tracePt t="29915" x="5095875" y="3186113"/>
          <p14:tracePt t="29931" x="5067300" y="3195638"/>
          <p14:tracePt t="29948" x="5043488" y="3195638"/>
          <p14:tracePt t="29965" x="5029200" y="3195638"/>
          <p14:tracePt t="29981" x="4972050" y="3200400"/>
          <p14:tracePt t="29998" x="4891088" y="3209925"/>
          <p14:tracePt t="30014" x="4843463" y="3219450"/>
          <p14:tracePt t="30031" x="4772025" y="3224213"/>
          <p14:tracePt t="30048" x="4714875" y="3224213"/>
          <p14:tracePt t="30065" x="4657725" y="3248025"/>
          <p14:tracePt t="30081" x="4605338" y="3248025"/>
          <p14:tracePt t="30098" x="4538663" y="3248025"/>
          <p14:tracePt t="30114" x="4481513" y="3248025"/>
          <p14:tracePt t="30131" x="4429125" y="3248025"/>
          <p14:tracePt t="30148" x="4414838" y="3248025"/>
          <p14:tracePt t="30164" x="4381500" y="3248025"/>
          <p14:tracePt t="30181" x="4329113" y="3248025"/>
          <p14:tracePt t="30198" x="4271963" y="3248025"/>
          <p14:tracePt t="30214" x="4214813" y="3248025"/>
          <p14:tracePt t="30231" x="4171950" y="3238500"/>
          <p14:tracePt t="30248" x="4152900" y="3233738"/>
          <p14:tracePt t="30264" x="4143375" y="3233738"/>
          <p14:tracePt t="30281" x="4124325" y="3219450"/>
          <p14:tracePt t="30298" x="4100513" y="3214688"/>
          <p14:tracePt t="30315" x="4090988" y="3214688"/>
          <p14:tracePt t="30331" x="4067175" y="3214688"/>
          <p14:tracePt t="30348" x="4048125" y="3214688"/>
          <p14:tracePt t="30364" x="4019550" y="3200400"/>
          <p14:tracePt t="30381" x="4010025" y="3195638"/>
          <p14:tracePt t="30398" x="3971925" y="3181350"/>
          <p14:tracePt t="30414" x="3967163" y="3171825"/>
          <p14:tracePt t="30431" x="3948113" y="3148013"/>
          <p14:tracePt t="30448" x="3943350" y="3148013"/>
          <p14:tracePt t="30464" x="3933825" y="3128963"/>
          <p14:tracePt t="30481" x="3929063" y="3119438"/>
          <p14:tracePt t="30498" x="3929063" y="3095625"/>
          <p14:tracePt t="30514" x="3929063" y="3076575"/>
          <p14:tracePt t="30531" x="3929063" y="3028950"/>
          <p14:tracePt t="30548" x="3952875" y="2990850"/>
          <p14:tracePt t="30564" x="3986213" y="2947988"/>
          <p14:tracePt t="30581" x="4038600" y="2919413"/>
          <p14:tracePt t="30598" x="4133850" y="2909888"/>
          <p14:tracePt t="30614" x="4191000" y="2895600"/>
          <p14:tracePt t="30631" x="4257675" y="2895600"/>
          <p14:tracePt t="30648" x="4324350" y="2895600"/>
          <p14:tracePt t="30664" x="4414838" y="2886075"/>
          <p14:tracePt t="30681" x="4505325" y="2886075"/>
          <p14:tracePt t="30698" x="4638675" y="2881313"/>
          <p14:tracePt t="30714" x="4676775" y="2881313"/>
          <p14:tracePt t="30731" x="4743450" y="2881313"/>
          <p14:tracePt t="30748" x="4781550" y="2881313"/>
          <p14:tracePt t="30764" x="4819650" y="2890838"/>
          <p14:tracePt t="30781" x="4872038" y="2895600"/>
          <p14:tracePt t="30798" x="4938713" y="2905125"/>
          <p14:tracePt t="30814" x="4991100" y="2919413"/>
          <p14:tracePt t="30831" x="5043488" y="2952750"/>
          <p14:tracePt t="30848" x="5067300" y="2952750"/>
          <p14:tracePt t="30864" x="5100638" y="2957513"/>
          <p14:tracePt t="30881" x="5153025" y="2962275"/>
          <p14:tracePt t="30898" x="5195888" y="2962275"/>
          <p14:tracePt t="30915" x="5233988" y="2971800"/>
          <p14:tracePt t="30931" x="5257800" y="2981325"/>
          <p14:tracePt t="30948" x="5262563" y="2986088"/>
          <p14:tracePt t="30964" x="5276850" y="3000375"/>
          <p14:tracePt t="30981" x="5286375" y="3009900"/>
          <p14:tracePt t="31014" x="5291138" y="3024188"/>
          <p14:tracePt t="31031" x="5291138" y="3028950"/>
          <p14:tracePt t="31048" x="5291138" y="3043238"/>
          <p14:tracePt t="31064" x="5291138" y="3076575"/>
          <p14:tracePt t="31081" x="5291138" y="3100388"/>
          <p14:tracePt t="31098" x="5291138" y="3124200"/>
          <p14:tracePt t="31115" x="5291138" y="3133725"/>
          <p14:tracePt t="31131" x="5286375" y="3143250"/>
          <p14:tracePt t="31147" x="5281613" y="3148013"/>
          <p14:tracePt t="31164" x="5276850" y="3157538"/>
          <p14:tracePt t="31181" x="5257800" y="3167063"/>
          <p14:tracePt t="31197" x="5238750" y="3181350"/>
          <p14:tracePt t="31214" x="5229225" y="3181350"/>
          <p14:tracePt t="31231" x="5205413" y="3181350"/>
          <p14:tracePt t="31247" x="5195888" y="3181350"/>
          <p14:tracePt t="31264" x="5157788" y="3181350"/>
          <p14:tracePt t="31281" x="5124450" y="3181350"/>
          <p14:tracePt t="31297" x="5105400" y="3181350"/>
          <p14:tracePt t="31314" x="5100638" y="3181350"/>
          <p14:tracePt t="31331" x="5091113" y="3181350"/>
          <p14:tracePt t="31347" x="5081588" y="3181350"/>
          <p14:tracePt t="31364" x="5048250" y="3181350"/>
          <p14:tracePt t="31381" x="5024438" y="3181350"/>
          <p14:tracePt t="31398" x="5014913" y="3181350"/>
          <p14:tracePt t="31542" x="5005388" y="3176588"/>
          <p14:tracePt t="31556" x="5014913" y="3167063"/>
          <p14:tracePt t="31565" x="5019675" y="3162300"/>
          <p14:tracePt t="31572" x="5024438" y="3152775"/>
          <p14:tracePt t="31581" x="5029200" y="3128963"/>
          <p14:tracePt t="31598" x="5048250" y="3128963"/>
          <p14:tracePt t="31651" x="5067300" y="3128963"/>
          <p14:tracePt t="31660" x="5067300" y="3124200"/>
          <p14:tracePt t="31668" x="5072063" y="3119438"/>
          <p14:tracePt t="31683" x="5076825" y="3109913"/>
          <p14:tracePt t="31698" x="5081588" y="3109913"/>
          <p14:tracePt t="31714" x="5095875" y="3090863"/>
          <p14:tracePt t="31748" x="5100638" y="3081338"/>
          <p14:tracePt t="31764" x="5105400" y="3062288"/>
          <p14:tracePt t="31781" x="5105400" y="3038475"/>
          <p14:tracePt t="31798" x="5105400" y="3019425"/>
          <p14:tracePt t="31815" x="5105400" y="3014663"/>
          <p14:tracePt t="31851" x="5105400" y="3005138"/>
          <p14:tracePt t="31865" x="5105400" y="3000375"/>
          <p14:tracePt t="31881" x="5100638" y="2971800"/>
          <p14:tracePt t="31898" x="5072063" y="2947988"/>
          <p14:tracePt t="31914" x="5048250" y="2928938"/>
          <p14:tracePt t="31931" x="5010150" y="2895600"/>
          <p14:tracePt t="31948" x="4957763" y="2871788"/>
          <p14:tracePt t="31964" x="4924425" y="2867025"/>
          <p14:tracePt t="31981" x="4900613" y="2862263"/>
          <p14:tracePt t="31997" x="4872038" y="2847975"/>
          <p14:tracePt t="32014" x="4824413" y="2838450"/>
          <p14:tracePt t="32031" x="4795838" y="2838450"/>
          <p14:tracePt t="32048" x="4752975" y="2838450"/>
          <p14:tracePt t="32051" x="4743450" y="2838450"/>
          <p14:tracePt t="32064" x="4719638" y="2838450"/>
          <p14:tracePt t="32081" x="4686300" y="2838450"/>
          <p14:tracePt t="32098" x="4638675" y="2838450"/>
          <p14:tracePt t="32114" x="4591050" y="2838450"/>
          <p14:tracePt t="32131" x="4548188" y="2838450"/>
          <p14:tracePt t="32147" x="4500563" y="2833688"/>
          <p14:tracePt t="32164" x="4486275" y="2833688"/>
          <p14:tracePt t="32181" x="4452938" y="2833688"/>
          <p14:tracePt t="32198" x="4410075" y="2833688"/>
          <p14:tracePt t="32214" x="4352925" y="2819400"/>
          <p14:tracePt t="32231" x="4343400" y="2819400"/>
          <p14:tracePt t="32248" x="4333875" y="2819400"/>
          <p14:tracePt t="32264" x="4324350" y="2819400"/>
          <p14:tracePt t="32281" x="4286250" y="2809875"/>
          <p14:tracePt t="32298" x="4214813" y="2771775"/>
          <p14:tracePt t="32315" x="4167188" y="2762250"/>
          <p14:tracePt t="32355" x="4157663" y="2762250"/>
          <p14:tracePt t="32364" x="4152900" y="2762250"/>
          <p14:tracePt t="32381" x="4133850" y="2767013"/>
          <p14:tracePt t="32398" x="4105275" y="2786063"/>
          <p14:tracePt t="32414" x="4090988" y="2800350"/>
          <p14:tracePt t="32431" x="4076700" y="2809875"/>
          <p14:tracePt t="32448" x="4052888" y="2814638"/>
          <p14:tracePt t="32464" x="4043363" y="2828925"/>
          <p14:tracePt t="32481" x="4043363" y="2843213"/>
          <p14:tracePt t="32497" x="4029075" y="2847975"/>
          <p14:tracePt t="32514" x="4024313" y="2847975"/>
          <p14:tracePt t="32555" x="4019550" y="2847975"/>
          <p14:tracePt t="32564" x="4014788" y="2852738"/>
          <p14:tracePt t="32571" x="4010025" y="2857500"/>
          <p14:tracePt t="32587" x="4005263" y="2871788"/>
          <p14:tracePt t="32603" x="3995738" y="2876550"/>
          <p14:tracePt t="32619" x="3990975" y="2876550"/>
          <p14:tracePt t="32631" x="3981450" y="2881313"/>
          <p14:tracePt t="32709" x="3981450" y="2886075"/>
          <p14:tracePt t="32716" x="3976688" y="2886075"/>
          <p14:tracePt t="32725" x="3976688" y="2890838"/>
          <p14:tracePt t="32732" x="3971925" y="2895600"/>
          <p14:tracePt t="32748" x="3962400" y="2924175"/>
          <p14:tracePt t="32764" x="3962400" y="2933700"/>
          <p14:tracePt t="32781" x="3962400" y="2947988"/>
          <p14:tracePt t="32797" x="3962400" y="2971800"/>
          <p14:tracePt t="32814" x="3962400" y="2981325"/>
          <p14:tracePt t="32831" x="3962400" y="2990850"/>
          <p14:tracePt t="32868" x="3962400" y="3009900"/>
          <p14:tracePt t="32883" x="3976688" y="3014663"/>
          <p14:tracePt t="32897" x="3981450" y="3019425"/>
          <p14:tracePt t="32914" x="3995738" y="3028950"/>
          <p14:tracePt t="32930" x="4005263" y="3038475"/>
          <p14:tracePt t="32947" x="4010025" y="3043238"/>
          <p14:tracePt t="32981" x="4014788" y="3048000"/>
          <p14:tracePt t="32998" x="4033838" y="3048000"/>
          <p14:tracePt t="33015" x="4048125" y="3052763"/>
          <p14:tracePt t="33031" x="4081463" y="3062288"/>
          <p14:tracePt t="33048" x="4110038" y="3067050"/>
          <p14:tracePt t="33064" x="4124325" y="3067050"/>
          <p14:tracePt t="33081" x="4143375" y="3071813"/>
          <p14:tracePt t="33098" x="4181475" y="3081338"/>
          <p14:tracePt t="33114" x="4210050" y="3086100"/>
          <p14:tracePt t="33131" x="4233863" y="3100388"/>
          <p14:tracePt t="33147" x="4267200" y="3109913"/>
          <p14:tracePt t="33164" x="4281488" y="3109913"/>
          <p14:tracePt t="33180" x="4300538" y="3119438"/>
          <p14:tracePt t="33197" x="4310063" y="3124200"/>
          <p14:tracePt t="33214" x="4329113" y="3128963"/>
          <p14:tracePt t="33231" x="4362450" y="3133725"/>
          <p14:tracePt t="33248" x="4386263" y="3133725"/>
          <p14:tracePt t="33264" x="4429125" y="3148013"/>
          <p14:tracePt t="33281" x="4467225" y="3157538"/>
          <p14:tracePt t="33297" x="4500563" y="3162300"/>
          <p14:tracePt t="33314" x="4533900" y="3171825"/>
          <p14:tracePt t="33330" x="4557713" y="3171825"/>
          <p14:tracePt t="33364" x="4567238" y="3171825"/>
          <p14:tracePt t="33381" x="4572000" y="3171825"/>
          <p14:tracePt t="33397" x="4591050" y="3171825"/>
          <p14:tracePt t="33414" x="4610100" y="3171825"/>
          <p14:tracePt t="33431" x="4633913" y="3171825"/>
          <p14:tracePt t="33448" x="4657725" y="3171825"/>
          <p14:tracePt t="33464" x="4733925" y="3171825"/>
          <p14:tracePt t="33481" x="4800600" y="3171825"/>
          <p14:tracePt t="33498" x="4862513" y="3152775"/>
          <p14:tracePt t="33514" x="4895850" y="3138488"/>
          <p14:tracePt t="33531" x="4929188" y="3124200"/>
          <p14:tracePt t="33547" x="4995863" y="3086100"/>
          <p14:tracePt t="33564" x="5038725" y="3057525"/>
          <p14:tracePt t="33581" x="5072063" y="3038475"/>
          <p14:tracePt t="33597" x="5091113" y="3033713"/>
          <p14:tracePt t="33614" x="5100638" y="3028950"/>
          <p14:tracePt t="33631" x="5105400" y="3014663"/>
          <p14:tracePt t="33647" x="5119688" y="3005138"/>
          <p14:tracePt t="33664" x="5124450" y="2995613"/>
          <p14:tracePt t="33681" x="5124450" y="2986088"/>
          <p14:tracePt t="33698" x="5124450" y="2967038"/>
          <p14:tracePt t="33714" x="5124450" y="2962275"/>
          <p14:tracePt t="33731" x="5124450" y="2947988"/>
          <p14:tracePt t="33747" x="5072063" y="2914650"/>
          <p14:tracePt t="33764" x="4991100" y="2871788"/>
          <p14:tracePt t="33781" x="4895850" y="2857500"/>
          <p14:tracePt t="33797" x="4810125" y="2819400"/>
          <p14:tracePt t="33814" x="4714875" y="2819400"/>
          <p14:tracePt t="33831" x="4619625" y="2809875"/>
          <p14:tracePt t="33847" x="4505325" y="2809875"/>
          <p14:tracePt t="33864" x="4391025" y="2809875"/>
          <p14:tracePt t="33881" x="4262438" y="2809875"/>
          <p14:tracePt t="33897" x="4224338" y="2809875"/>
          <p14:tracePt t="33914" x="4205288" y="2809875"/>
          <p14:tracePt t="33931" x="4200525" y="2809875"/>
          <p14:tracePt t="33947" x="4171950" y="2809875"/>
          <p14:tracePt t="33964" x="4119563" y="2824163"/>
          <p14:tracePt t="33981" x="4062413" y="2828925"/>
          <p14:tracePt t="33997" x="4033838" y="2838450"/>
          <p14:tracePt t="34014" x="4029075" y="2843213"/>
          <p14:tracePt t="34031" x="4019550" y="2847975"/>
          <p14:tracePt t="34047" x="4005263" y="2871788"/>
          <p14:tracePt t="34064" x="4005263" y="2881313"/>
          <p14:tracePt t="34081" x="4000500" y="2905125"/>
          <p14:tracePt t="34097" x="4000500" y="2933700"/>
          <p14:tracePt t="34114" x="4000500" y="2957513"/>
          <p14:tracePt t="34131" x="4000500" y="3014663"/>
          <p14:tracePt t="34147" x="4033838" y="3076575"/>
          <p14:tracePt t="34164" x="4052888" y="3105150"/>
          <p14:tracePt t="34181" x="4076700" y="3128963"/>
          <p14:tracePt t="34197" x="4086225" y="3133725"/>
          <p14:tracePt t="34214" x="4110038" y="3148013"/>
          <p14:tracePt t="34231" x="4138613" y="3157538"/>
          <p14:tracePt t="34247" x="4171950" y="3181350"/>
          <p14:tracePt t="34264" x="4219575" y="3200400"/>
          <p14:tracePt t="34281" x="4252913" y="3209925"/>
          <p14:tracePt t="34297" x="4271963" y="3209925"/>
          <p14:tracePt t="34314" x="4295775" y="3219450"/>
          <p14:tracePt t="34331" x="4300538" y="3219450"/>
          <p14:tracePt t="34347" x="4329113" y="3243263"/>
          <p14:tracePt t="34364" x="4371975" y="3252788"/>
          <p14:tracePt t="34381" x="4410075" y="3252788"/>
          <p14:tracePt t="34397" x="4467225" y="3252788"/>
          <p14:tracePt t="34414" x="4495800" y="3252788"/>
          <p14:tracePt t="34430" x="4533900" y="3252788"/>
          <p14:tracePt t="34447" x="4591050" y="3252788"/>
          <p14:tracePt t="34464" x="4648200" y="3252788"/>
          <p14:tracePt t="34481" x="4710113" y="3252788"/>
          <p14:tracePt t="34497" x="4786313" y="3252788"/>
          <p14:tracePt t="34514" x="4833938" y="3252788"/>
          <p14:tracePt t="34531" x="4891088" y="3252788"/>
          <p14:tracePt t="34547" x="4938713" y="3219450"/>
          <p14:tracePt t="34564" x="4957763" y="3209925"/>
          <p14:tracePt t="34580" x="4981575" y="3195638"/>
          <p14:tracePt t="34597" x="4995863" y="3176588"/>
          <p14:tracePt t="34614" x="5014913" y="3167063"/>
          <p14:tracePt t="34630" x="5024438" y="3152775"/>
          <p14:tracePt t="34648" x="5029200" y="3138488"/>
          <p14:tracePt t="34664" x="5033963" y="3124200"/>
          <p14:tracePt t="34680" x="5043488" y="3124200"/>
          <p14:tracePt t="34697" x="5043488" y="3119438"/>
          <p14:tracePt t="34714" x="5043488" y="3105150"/>
          <p14:tracePt t="34730" x="5033963" y="3086100"/>
          <p14:tracePt t="34747" x="5019675" y="3062288"/>
          <p14:tracePt t="34764" x="4991100" y="3043238"/>
          <p14:tracePt t="34780" x="4962525" y="3033713"/>
          <p14:tracePt t="34797" x="4919663" y="3014663"/>
          <p14:tracePt t="34814" x="4862513" y="3009900"/>
          <p14:tracePt t="34830" x="4805363" y="3009900"/>
          <p14:tracePt t="34847" x="4762500" y="3009900"/>
          <p14:tracePt t="34864" x="4743450" y="3009900"/>
          <p14:tracePt t="34880" x="4738688" y="3009900"/>
          <p14:tracePt t="34897" x="4733925" y="3009900"/>
          <p14:tracePt t="34914" x="4714875" y="3009900"/>
          <p14:tracePt t="34930" x="4710113" y="3009900"/>
          <p14:tracePt t="34947" x="4672013" y="3033713"/>
          <p14:tracePt t="34964" x="4662488" y="3052763"/>
          <p14:tracePt t="34981" x="4662488" y="3062288"/>
          <p14:tracePt t="34997" x="4662488" y="3076575"/>
          <p14:tracePt t="35014" x="4662488" y="3086100"/>
          <p14:tracePt t="35031" x="4662488" y="3090863"/>
          <p14:tracePt t="35047" x="4662488" y="3109913"/>
          <p14:tracePt t="35050" x="4667250" y="3114675"/>
          <p14:tracePt t="35064" x="4676775" y="3114675"/>
          <p14:tracePt t="35080" x="4686300" y="3124200"/>
          <p14:tracePt t="35114" x="4700588" y="3138488"/>
          <p14:tracePt t="35131" x="4705350" y="3138488"/>
          <p14:tracePt t="35138" x="4714875" y="3148013"/>
          <p14:tracePt t="35147" x="4729163" y="3152775"/>
          <p14:tracePt t="35164" x="4776788" y="3157538"/>
          <p14:tracePt t="35181" x="4819650" y="3157538"/>
          <p14:tracePt t="35197" x="4852988" y="3157538"/>
          <p14:tracePt t="35214" x="4910138" y="3167063"/>
          <p14:tracePt t="35231" x="4953000" y="3181350"/>
          <p14:tracePt t="35247" x="4991100" y="3181350"/>
          <p14:tracePt t="35264" x="5033963" y="3181350"/>
          <p14:tracePt t="35281" x="5057775" y="3181350"/>
          <p14:tracePt t="35297" x="5072063" y="3181350"/>
          <p14:tracePt t="35314" x="5105400" y="3171825"/>
          <p14:tracePt t="35331" x="5129213" y="3167063"/>
          <p14:tracePt t="35347" x="5148263" y="3152775"/>
          <p14:tracePt t="35364" x="5167313" y="3133725"/>
          <p14:tracePt t="35380" x="5181600" y="3124200"/>
          <p14:tracePt t="35397" x="5191125" y="3114675"/>
          <p14:tracePt t="35414" x="5191125" y="3105150"/>
          <p14:tracePt t="35430" x="5191125" y="3071813"/>
          <p14:tracePt t="35447" x="5191125" y="3062288"/>
          <p14:tracePt t="35464" x="5191125" y="3038475"/>
          <p14:tracePt t="35481" x="5162550" y="3024188"/>
          <p14:tracePt t="35497" x="5110163" y="2995613"/>
          <p14:tracePt t="35514" x="5038725" y="2962275"/>
          <p14:tracePt t="35530" x="4933950" y="2938463"/>
          <p14:tracePt t="35547" x="4762500" y="2909888"/>
          <p14:tracePt t="35564" x="4672013" y="2900363"/>
          <p14:tracePt t="35580" x="4576763" y="2886075"/>
          <p14:tracePt t="35597" x="4519613" y="2886075"/>
          <p14:tracePt t="35614" x="4462463" y="2886075"/>
          <p14:tracePt t="35630" x="4410075" y="2886075"/>
          <p14:tracePt t="35647" x="4386263" y="2886075"/>
          <p14:tracePt t="35664" x="4343400" y="2886075"/>
          <p14:tracePt t="35680" x="4305300" y="2886075"/>
          <p14:tracePt t="35697" x="4276725" y="2886075"/>
          <p14:tracePt t="35714" x="4214813" y="2886075"/>
          <p14:tracePt t="35731" x="4200525" y="2886075"/>
          <p14:tracePt t="35747" x="4171950" y="2886075"/>
          <p14:tracePt t="35764" x="4157663" y="2890838"/>
          <p14:tracePt t="35781" x="4138613" y="2900363"/>
          <p14:tracePt t="35797" x="4114800" y="2909888"/>
          <p14:tracePt t="35814" x="4081463" y="2919413"/>
          <p14:tracePt t="35830" x="4062413" y="2943225"/>
          <p14:tracePt t="35847" x="4048125" y="2962275"/>
          <p14:tracePt t="35864" x="4043363" y="2981325"/>
          <p14:tracePt t="35880" x="4043363" y="3033713"/>
          <p14:tracePt t="35897" x="4033838" y="3067050"/>
          <p14:tracePt t="35914" x="4033838" y="3095625"/>
          <p14:tracePt t="35931" x="4043363" y="3133725"/>
          <p14:tracePt t="35947" x="4071938" y="3152775"/>
          <p14:tracePt t="35964" x="4086225" y="3171825"/>
          <p14:tracePt t="35980" x="4100513" y="3176588"/>
          <p14:tracePt t="35997" x="4105275" y="3181350"/>
          <p14:tracePt t="36014" x="4143375" y="3195638"/>
          <p14:tracePt t="36031" x="4195763" y="3224213"/>
          <p14:tracePt t="36047" x="4267200" y="3238500"/>
          <p14:tracePt t="36064" x="4338638" y="3238500"/>
          <p14:tracePt t="36080" x="4424363" y="3238500"/>
          <p14:tracePt t="36097" x="4500563" y="3238500"/>
          <p14:tracePt t="36114" x="4581525" y="3238500"/>
          <p14:tracePt t="36130" x="4629150" y="3238500"/>
          <p14:tracePt t="36147" x="4657725" y="3238500"/>
          <p14:tracePt t="36164" x="4686300" y="3238500"/>
          <p14:tracePt t="36181" x="4710113" y="3238500"/>
          <p14:tracePt t="36197" x="4729163" y="3238500"/>
          <p14:tracePt t="36214" x="4743450" y="3238500"/>
          <p14:tracePt t="36230" x="4762500" y="3238500"/>
          <p14:tracePt t="36247" x="4772025" y="3228975"/>
          <p14:tracePt t="36264" x="4772025" y="3224213"/>
          <p14:tracePt t="36281" x="4776788" y="3214688"/>
          <p14:tracePt t="36297" x="4781550" y="3209925"/>
          <p14:tracePt t="36314" x="4795838" y="3205163"/>
          <p14:tracePt t="45821" x="4795838" y="3200400"/>
          <p14:tracePt t="45836" x="4800600" y="3200400"/>
          <p14:tracePt t="45844" x="4800600" y="3224213"/>
          <p14:tracePt t="45851" x="4800600" y="3248025"/>
          <p14:tracePt t="45863" x="4800600" y="3257550"/>
          <p14:tracePt t="45880" x="4800600" y="3290888"/>
          <p14:tracePt t="45896" x="4800600" y="3348038"/>
          <p14:tracePt t="45913" x="4791075" y="3400425"/>
          <p14:tracePt t="45929" x="4776788" y="3433763"/>
          <p14:tracePt t="45946" x="4752975" y="3481388"/>
          <p14:tracePt t="45963" x="4733925" y="3529013"/>
          <p14:tracePt t="45980" x="4724400" y="3552825"/>
          <p14:tracePt t="45996" x="4710113" y="3581400"/>
          <p14:tracePt t="46013" x="4686300" y="3586163"/>
          <p14:tracePt t="46029" x="4648200" y="3614738"/>
          <p14:tracePt t="46046" x="4614863" y="3633788"/>
          <p14:tracePt t="46063" x="4572000" y="3671888"/>
          <p14:tracePt t="46079" x="4543425" y="3690938"/>
          <p14:tracePt t="46096" x="4524375" y="3719513"/>
          <p14:tracePt t="46113" x="4510088" y="3724275"/>
          <p14:tracePt t="46130" x="4476750" y="3733800"/>
          <p14:tracePt t="46146" x="4452938" y="3767138"/>
          <p14:tracePt t="46163" x="4448175" y="3767138"/>
          <p14:tracePt t="46180" x="4429125" y="3776663"/>
          <p14:tracePt t="46196" x="4405313" y="3810000"/>
          <p14:tracePt t="46213" x="4376738" y="3819525"/>
          <p14:tracePt t="46229" x="4352925" y="3824288"/>
          <p14:tracePt t="46246" x="4333875" y="3829050"/>
          <p14:tracePt t="46263" x="4305300" y="3829050"/>
          <p14:tracePt t="46280" x="4291013" y="3829050"/>
          <p14:tracePt t="46296" x="4276725" y="3829050"/>
          <p14:tracePt t="46313" x="4243388" y="3829050"/>
          <p14:tracePt t="46330" x="4219575" y="3829050"/>
          <p14:tracePt t="46346" x="4148138" y="3829050"/>
          <p14:tracePt t="46362" x="4129088" y="3829050"/>
          <p14:tracePt t="46379" x="4076700" y="3819525"/>
          <p14:tracePt t="46396" x="4048125" y="3805238"/>
          <p14:tracePt t="46413" x="4000500" y="3800475"/>
          <p14:tracePt t="46429" x="3976688" y="3786188"/>
          <p14:tracePt t="46446" x="3933825" y="3776663"/>
          <p14:tracePt t="46463" x="3910013" y="3767138"/>
          <p14:tracePt t="46479" x="3895725" y="3767138"/>
          <p14:tracePt t="46513" x="3890963" y="3762375"/>
          <p14:tracePt t="46529" x="3881438" y="3752850"/>
          <p14:tracePt t="46546" x="3857625" y="3743325"/>
          <p14:tracePt t="46547" x="3843338" y="3729038"/>
          <p14:tracePt t="46562" x="3819525" y="3729038"/>
          <p14:tracePt t="46579" x="3800475" y="3724275"/>
          <p14:tracePt t="46596" x="3776663" y="3709988"/>
          <p14:tracePt t="46613" x="3762375" y="3695700"/>
          <p14:tracePt t="46630" x="3714750" y="3686175"/>
          <p14:tracePt t="46646" x="3714750" y="3681413"/>
          <p14:tracePt t="46662" x="3709988" y="3657600"/>
          <p14:tracePt t="46679" x="3681413" y="3619500"/>
          <p14:tracePt t="46696" x="3667125" y="3586163"/>
          <p14:tracePt t="46713" x="3667125" y="3571875"/>
          <p14:tracePt t="46729" x="3667125" y="3543300"/>
          <p14:tracePt t="46746" x="3667125" y="3533775"/>
          <p14:tracePt t="46762" x="3676650" y="3505200"/>
          <p14:tracePt t="46779" x="3686175" y="3486150"/>
          <p14:tracePt t="46796" x="3695700" y="3476625"/>
          <p14:tracePt t="46813" x="3705225" y="3462338"/>
          <p14:tracePt t="46846" x="3719513" y="3457575"/>
          <p14:tracePt t="46863" x="3733800" y="3448050"/>
          <p14:tracePt t="46880" x="3743325" y="3448050"/>
          <p14:tracePt t="46896" x="3748088" y="3448050"/>
          <p14:tracePt t="46913" x="3762375" y="3443288"/>
          <p14:tracePt t="46929" x="3781425" y="3443288"/>
          <p14:tracePt t="46946" x="3833813" y="3433763"/>
          <p14:tracePt t="46962" x="3919538" y="3419475"/>
          <p14:tracePt t="46979" x="3952875" y="3419475"/>
          <p14:tracePt t="46996" x="3967163" y="3419475"/>
          <p14:tracePt t="47013" x="3976688" y="3419475"/>
          <p14:tracePt t="47029" x="3986213" y="3419475"/>
          <p14:tracePt t="47046" x="4019550" y="3419475"/>
          <p14:tracePt t="47063" x="4057650" y="3419475"/>
          <p14:tracePt t="47079" x="4076700" y="3419475"/>
          <p14:tracePt t="47096" x="4114800" y="3419475"/>
          <p14:tracePt t="47113" x="4157663" y="3419475"/>
          <p14:tracePt t="47129" x="4205288" y="3419475"/>
          <p14:tracePt t="47146" x="4257675" y="3419475"/>
          <p14:tracePt t="47162" x="4324350" y="3429000"/>
          <p14:tracePt t="47179" x="4376738" y="3429000"/>
          <p14:tracePt t="47196" x="4467225" y="3438525"/>
          <p14:tracePt t="47213" x="4514850" y="3438525"/>
          <p14:tracePt t="47229" x="4567238" y="3438525"/>
          <p14:tracePt t="47246" x="4600575" y="3438525"/>
          <p14:tracePt t="47263" x="4610100" y="3438525"/>
          <p14:tracePt t="47279" x="4638675" y="3438525"/>
          <p14:tracePt t="47296" x="4667250" y="3438525"/>
          <p14:tracePt t="47313" x="4691063" y="3438525"/>
          <p14:tracePt t="47329" x="4700588" y="3438525"/>
          <p14:tracePt t="47346" x="4743450" y="3433763"/>
          <p14:tracePt t="47363" x="4767263" y="3429000"/>
          <p14:tracePt t="47379" x="4800600" y="3429000"/>
          <p14:tracePt t="47396" x="4810125" y="3429000"/>
          <p14:tracePt t="47412" x="4829175" y="3429000"/>
          <p14:tracePt t="47429" x="4833938" y="3429000"/>
          <p14:tracePt t="47446" x="4843463" y="3429000"/>
          <p14:tracePt t="47463" x="4852988" y="3429000"/>
          <p14:tracePt t="47479" x="4872038" y="3429000"/>
          <p14:tracePt t="47496" x="4895850" y="3429000"/>
          <p14:tracePt t="47512" x="4953000" y="3429000"/>
          <p14:tracePt t="47529" x="5014913" y="3443288"/>
          <p14:tracePt t="47546" x="5038725" y="3443288"/>
          <p14:tracePt t="47547" x="5057775" y="3452813"/>
          <p14:tracePt t="47562" x="5062538" y="3452813"/>
          <p14:tracePt t="47579" x="5110163" y="3471863"/>
          <p14:tracePt t="47596" x="5133975" y="3476625"/>
          <p14:tracePt t="47613" x="5143500" y="3481388"/>
          <p14:tracePt t="47629" x="5162550" y="3495675"/>
          <p14:tracePt t="47646" x="5181600" y="3509963"/>
          <p14:tracePt t="47663" x="5186363" y="3524250"/>
          <p14:tracePt t="47679" x="5214938" y="3538538"/>
          <p14:tracePt t="47696" x="5224463" y="3548063"/>
          <p14:tracePt t="47712" x="5243513" y="3567113"/>
          <p14:tracePt t="47729" x="5262563" y="3581400"/>
          <p14:tracePt t="47746" x="5272088" y="3590925"/>
          <p14:tracePt t="47762" x="5300663" y="3595688"/>
          <p14:tracePt t="47779" x="5314950" y="3609975"/>
          <p14:tracePt t="47796" x="5319713" y="3614738"/>
          <p14:tracePt t="47812" x="5324475" y="3619500"/>
          <p14:tracePt t="47829" x="5338763" y="3629025"/>
          <p14:tracePt t="47846" x="5348288" y="3638550"/>
          <p14:tracePt t="47862" x="5367338" y="3667125"/>
          <p14:tracePt t="47879" x="5381625" y="3681413"/>
          <p14:tracePt t="47896" x="5395913" y="3690938"/>
          <p14:tracePt t="47913" x="5395913" y="3705225"/>
          <p14:tracePt t="47929" x="5395913" y="3714750"/>
          <p14:tracePt t="47946" x="5400675" y="3729038"/>
          <p14:tracePt t="47962" x="5400675" y="3748088"/>
          <p14:tracePt t="47979" x="5414963" y="3771900"/>
          <p14:tracePt t="47996" x="5424488" y="3795713"/>
          <p14:tracePt t="48012" x="5434013" y="3805238"/>
          <p14:tracePt t="48029" x="5434013" y="3819525"/>
          <p14:tracePt t="48046" x="5434013" y="3829050"/>
          <p14:tracePt t="48063" x="5443538" y="3838575"/>
          <p14:tracePt t="48079" x="5443538" y="3852863"/>
          <p14:tracePt t="48096" x="5453063" y="3862388"/>
          <p14:tracePt t="48112" x="5453063" y="3867150"/>
          <p14:tracePt t="48129" x="5453063" y="3871913"/>
          <p14:tracePt t="48146" x="5453063" y="3886200"/>
          <p14:tracePt t="48162" x="5467350" y="3900488"/>
          <p14:tracePt t="48179" x="5467350" y="3910013"/>
          <p14:tracePt t="48196" x="5467350" y="3943350"/>
          <p14:tracePt t="48212" x="5472113" y="3962400"/>
          <p14:tracePt t="48229" x="5472113" y="3976688"/>
          <p14:tracePt t="48246" x="5476875" y="3995738"/>
          <p14:tracePt t="48262" x="5486400" y="4048125"/>
          <p14:tracePt t="48279" x="5486400" y="4076700"/>
          <p14:tracePt t="48296" x="5491163" y="4105275"/>
          <p14:tracePt t="48312" x="5500688" y="4129088"/>
          <p14:tracePt t="48329" x="5505450" y="4148138"/>
          <p14:tracePt t="48346" x="5505450" y="4176713"/>
          <p14:tracePt t="48362" x="5529263" y="4243388"/>
          <p14:tracePt t="48379" x="5529263" y="4281488"/>
          <p14:tracePt t="48396" x="5534025" y="4324350"/>
          <p14:tracePt t="48412" x="5534025" y="4357688"/>
          <p14:tracePt t="48429" x="5534025" y="4376738"/>
          <p14:tracePt t="48446" x="5534025" y="4405313"/>
          <p14:tracePt t="48462" x="5534025" y="4410075"/>
          <p14:tracePt t="48479" x="5534025" y="4433888"/>
          <p14:tracePt t="48496" x="5534025" y="4438650"/>
          <p14:tracePt t="48512" x="5534025" y="4443413"/>
          <p14:tracePt t="48529" x="5534025" y="4448175"/>
          <p14:tracePt t="48546" x="5529263" y="4467225"/>
          <p14:tracePt t="48547" x="5514975" y="4481513"/>
          <p14:tracePt t="48562" x="5486400" y="4500563"/>
          <p14:tracePt t="48579" x="5453063" y="4543425"/>
          <p14:tracePt t="48596" x="5438775" y="4552950"/>
          <p14:tracePt t="48612" x="5414963" y="4567238"/>
          <p14:tracePt t="48629" x="5395913" y="4591050"/>
          <p14:tracePt t="48646" x="5372100" y="4614863"/>
          <p14:tracePt t="48663" x="5343525" y="4638675"/>
          <p14:tracePt t="48679" x="5329238" y="4657725"/>
          <p14:tracePt t="48696" x="5310188" y="4667250"/>
          <p14:tracePt t="48712" x="5305425" y="4672013"/>
          <p14:tracePt t="48729" x="5281613" y="4686300"/>
          <p14:tracePt t="48746" x="5219700" y="4700588"/>
          <p14:tracePt t="48762" x="5167313" y="4710113"/>
          <p14:tracePt t="48779" x="5143500" y="4714875"/>
          <p14:tracePt t="48796" x="5100638" y="4719638"/>
          <p14:tracePt t="48813" x="5053013" y="4733925"/>
          <p14:tracePt t="48829" x="5000625" y="4743450"/>
          <p14:tracePt t="48846" x="4943475" y="4748213"/>
          <p14:tracePt t="48862" x="4872038" y="4767263"/>
          <p14:tracePt t="48879" x="4814888" y="4772025"/>
          <p14:tracePt t="48896" x="4767263" y="4772025"/>
          <p14:tracePt t="48912" x="4700588" y="4772025"/>
          <p14:tracePt t="48929" x="4633913" y="4772025"/>
          <p14:tracePt t="48946" x="4557713" y="4772025"/>
          <p14:tracePt t="48962" x="4486275" y="4772025"/>
          <p14:tracePt t="48979" x="4371975" y="4772025"/>
          <p14:tracePt t="48996" x="4286250" y="4762500"/>
          <p14:tracePt t="49012" x="4224338" y="4724400"/>
          <p14:tracePt t="49029" x="4129088" y="4724400"/>
          <p14:tracePt t="49046" x="4038600" y="4714875"/>
          <p14:tracePt t="49063" x="3933825" y="4705350"/>
          <p14:tracePt t="49079" x="3829050" y="4695825"/>
          <p14:tracePt t="49096" x="3743325" y="4667250"/>
          <p14:tracePt t="49112" x="3662363" y="4652963"/>
          <p14:tracePt t="49129" x="3638550" y="4643438"/>
          <p14:tracePt t="49146" x="3633788" y="4633913"/>
          <p14:tracePt t="49163" x="3614738" y="4614863"/>
          <p14:tracePt t="49179" x="3600450" y="4605338"/>
          <p14:tracePt t="49196" x="3557588" y="4586288"/>
          <p14:tracePt t="49212" x="3533775" y="4567238"/>
          <p14:tracePt t="49229" x="3486150" y="4529138"/>
          <p14:tracePt t="49246" x="3443288" y="4491038"/>
          <p14:tracePt t="49262" x="3429000" y="4471988"/>
          <p14:tracePt t="49279" x="3405188" y="4438650"/>
          <p14:tracePt t="49296" x="3371850" y="4395788"/>
          <p14:tracePt t="49312" x="3357563" y="4367213"/>
          <p14:tracePt t="49329" x="3328988" y="4324350"/>
          <p14:tracePt t="49332" x="3328988" y="4319588"/>
          <p14:tracePt t="49345" x="3328988" y="4314825"/>
          <p14:tracePt t="49362" x="3324225" y="4291013"/>
          <p14:tracePt t="49379" x="3324225" y="4267200"/>
          <p14:tracePt t="49396" x="3324225" y="4233863"/>
          <p14:tracePt t="49412" x="3324225" y="4200525"/>
          <p14:tracePt t="49429" x="3338513" y="4148138"/>
          <p14:tracePt t="49446" x="3352800" y="4095750"/>
          <p14:tracePt t="49462" x="3390900" y="4043363"/>
          <p14:tracePt t="49479" x="3429000" y="3981450"/>
          <p14:tracePt t="49496" x="3452813" y="3948113"/>
          <p14:tracePt t="49512" x="3462338" y="3933825"/>
          <p14:tracePt t="49529" x="3481388" y="3905250"/>
          <p14:tracePt t="49546" x="3500438" y="3886200"/>
          <p14:tracePt t="49547" x="3514725" y="3881438"/>
          <p14:tracePt t="49562" x="3519488" y="3867150"/>
          <p14:tracePt t="49579" x="3605213" y="3819525"/>
          <p14:tracePt t="49596" x="3657600" y="3790950"/>
          <p14:tracePt t="49612" x="3700463" y="3776663"/>
          <p14:tracePt t="49629" x="3733800" y="3748088"/>
          <p14:tracePt t="49646" x="3757613" y="3748088"/>
          <p14:tracePt t="49662" x="3800475" y="3729038"/>
          <p14:tracePt t="49679" x="3857625" y="3690938"/>
          <p14:tracePt t="49696" x="3905250" y="3667125"/>
          <p14:tracePt t="49712" x="3948113" y="3652838"/>
          <p14:tracePt t="49729" x="3952875" y="3643313"/>
          <p14:tracePt t="49746" x="4010025" y="3600450"/>
          <p14:tracePt t="49762" x="4024313" y="3586163"/>
          <p14:tracePt t="49779" x="4062413" y="3552825"/>
          <p14:tracePt t="49796" x="4090988" y="3533775"/>
          <p14:tracePt t="49812" x="4114800" y="3519488"/>
          <p14:tracePt t="49829" x="4133850" y="3509963"/>
          <p14:tracePt t="49846" x="4181475" y="3509963"/>
          <p14:tracePt t="49863" x="4238625" y="3500438"/>
          <p14:tracePt t="49879" x="4343400" y="3476625"/>
          <p14:tracePt t="49896" x="4391025" y="3467100"/>
          <p14:tracePt t="49912" x="4433888" y="3467100"/>
          <p14:tracePt t="49929" x="4462463" y="3467100"/>
          <p14:tracePt t="49946" x="4543425" y="3467100"/>
          <p14:tracePt t="49962" x="4557713" y="3467100"/>
          <p14:tracePt t="49979" x="4591050" y="3467100"/>
          <p14:tracePt t="49996" x="4605338" y="3467100"/>
          <p14:tracePt t="50012" x="4648200" y="3471863"/>
          <p14:tracePt t="50029" x="4676775" y="3476625"/>
          <p14:tracePt t="50046" x="4738688" y="3486150"/>
          <p14:tracePt t="50063" x="4800600" y="3500438"/>
          <p14:tracePt t="50079" x="4833938" y="3500438"/>
          <p14:tracePt t="50096" x="4881563" y="3509963"/>
          <p14:tracePt t="50112" x="4891088" y="3514725"/>
          <p14:tracePt t="50129" x="4929188" y="3533775"/>
          <p14:tracePt t="50146" x="4976813" y="3548063"/>
          <p14:tracePt t="50162" x="4995863" y="3548063"/>
          <p14:tracePt t="50179" x="5053013" y="3562350"/>
          <p14:tracePt t="50195" x="5072063" y="3562350"/>
          <p14:tracePt t="50213" x="5086350" y="3562350"/>
          <p14:tracePt t="50229" x="5105400" y="3567113"/>
          <p14:tracePt t="50246" x="5114925" y="3576638"/>
          <p14:tracePt t="50262" x="5138738" y="3586163"/>
          <p14:tracePt t="50279" x="5153025" y="3590925"/>
          <p14:tracePt t="50296" x="5162550" y="3595688"/>
          <p14:tracePt t="50312" x="5205413" y="3633788"/>
          <p14:tracePt t="50329" x="5257800" y="3652838"/>
          <p14:tracePt t="50346" x="5353050" y="3695700"/>
          <p14:tracePt t="50363" x="5357813" y="3695700"/>
          <p14:tracePt t="50379" x="5400675" y="3729038"/>
          <p14:tracePt t="50396" x="5414963" y="3748088"/>
          <p14:tracePt t="50412" x="5448300" y="3781425"/>
          <p14:tracePt t="50429" x="5453063" y="3800475"/>
          <p14:tracePt t="50446" x="5467350" y="3824288"/>
          <p14:tracePt t="50462" x="5472113" y="3852863"/>
          <p14:tracePt t="50479" x="5476875" y="3871913"/>
          <p14:tracePt t="50496" x="5486400" y="3895725"/>
          <p14:tracePt t="50512" x="5491163" y="3914775"/>
          <p14:tracePt t="50529" x="5491163" y="3938588"/>
          <p14:tracePt t="50546" x="5491163" y="3952875"/>
          <p14:tracePt t="50547" x="5491163" y="3967163"/>
          <p14:tracePt t="50562" x="5491163" y="3986213"/>
          <p14:tracePt t="50579" x="5491163" y="4024313"/>
          <p14:tracePt t="50596" x="5491163" y="4048125"/>
          <p14:tracePt t="50612" x="5491163" y="4086225"/>
          <p14:tracePt t="50629" x="5491163" y="4110038"/>
          <p14:tracePt t="50646" x="5491163" y="4143375"/>
          <p14:tracePt t="50662" x="5491163" y="4176713"/>
          <p14:tracePt t="50679" x="5491163" y="4219575"/>
          <p14:tracePt t="50696" x="5491163" y="4243388"/>
          <p14:tracePt t="50712" x="5491163" y="4267200"/>
          <p14:tracePt t="50729" x="5491163" y="4305300"/>
          <p14:tracePt t="50745" x="5491163" y="4324350"/>
          <p14:tracePt t="50762" x="5491163" y="4371975"/>
          <p14:tracePt t="50779" x="5476875" y="4419600"/>
          <p14:tracePt t="50796" x="5467350" y="4443413"/>
          <p14:tracePt t="50812" x="5453063" y="4457700"/>
          <p14:tracePt t="50829" x="5434013" y="4491038"/>
          <p14:tracePt t="50846" x="5405438" y="4529138"/>
          <p14:tracePt t="50862" x="5386388" y="4538663"/>
          <p14:tracePt t="50879" x="5343525" y="4567238"/>
          <p14:tracePt t="50895" x="5310188" y="4581525"/>
          <p14:tracePt t="50912" x="5233988" y="4591050"/>
          <p14:tracePt t="50929" x="5162550" y="4595813"/>
          <p14:tracePt t="50946" x="5095875" y="4595813"/>
          <p14:tracePt t="50962" x="4991100" y="4595813"/>
          <p14:tracePt t="50979" x="4953000" y="4595813"/>
          <p14:tracePt t="50996" x="4857750" y="4595813"/>
          <p14:tracePt t="51012" x="4814888" y="4595813"/>
          <p14:tracePt t="51029" x="4738688" y="4595813"/>
          <p14:tracePt t="51046" x="4705350" y="4595813"/>
          <p14:tracePt t="51062" x="4648200" y="4586288"/>
          <p14:tracePt t="51079" x="4576763" y="4572000"/>
          <p14:tracePt t="51096" x="4481513" y="4557713"/>
          <p14:tracePt t="51112" x="4433888" y="4538663"/>
          <p14:tracePt t="51129" x="4367213" y="4514850"/>
          <p14:tracePt t="51146" x="4281488" y="4481513"/>
          <p14:tracePt t="51162" x="4229100" y="4457700"/>
          <p14:tracePt t="51179" x="4100513" y="4395788"/>
          <p14:tracePt t="51196" x="4010025" y="4343400"/>
          <p14:tracePt t="51212" x="3910013" y="4300538"/>
          <p14:tracePt t="51229" x="3833813" y="4238625"/>
          <p14:tracePt t="51246" x="3762375" y="4186238"/>
          <p14:tracePt t="51262" x="3714750" y="4119563"/>
          <p14:tracePt t="51279" x="3700463" y="4090988"/>
          <p14:tracePt t="51295" x="3667125" y="4038600"/>
          <p14:tracePt t="51312" x="3648075" y="3986213"/>
          <p14:tracePt t="51329" x="3633788" y="3943350"/>
          <p14:tracePt t="51345" x="3629025" y="3929063"/>
          <p14:tracePt t="51362" x="3619500" y="3895725"/>
          <p14:tracePt t="51379" x="3619500" y="3795713"/>
          <p14:tracePt t="51396" x="3619500" y="3771900"/>
          <p14:tracePt t="51412" x="3648075" y="3719513"/>
          <p14:tracePt t="51429" x="3667125" y="3686175"/>
          <p14:tracePt t="51446" x="3709988" y="3657600"/>
          <p14:tracePt t="51462" x="3743325" y="3614738"/>
          <p14:tracePt t="51479" x="3786188" y="3586163"/>
          <p14:tracePt t="51495" x="3838575" y="3548063"/>
          <p14:tracePt t="51512" x="3867150" y="3533775"/>
          <p14:tracePt t="51529" x="3890963" y="3514725"/>
          <p14:tracePt t="51545" x="3924300" y="3495675"/>
          <p14:tracePt t="51547" x="3929063" y="3495675"/>
          <p14:tracePt t="51562" x="3957638" y="3476625"/>
          <p14:tracePt t="51579" x="4029075" y="3462338"/>
          <p14:tracePt t="51596" x="4071938" y="3448050"/>
          <p14:tracePt t="51612" x="4129088" y="3448050"/>
          <p14:tracePt t="51629" x="4195763" y="3448050"/>
          <p14:tracePt t="51645" x="4271963" y="3448050"/>
          <p14:tracePt t="51662" x="4376738" y="3448050"/>
          <p14:tracePt t="51679" x="4467225" y="3448050"/>
          <p14:tracePt t="51696" x="4514850" y="3448050"/>
          <p14:tracePt t="51712" x="4552950" y="3462338"/>
          <p14:tracePt t="51729" x="4572000" y="3471863"/>
          <p14:tracePt t="51746" x="4610100" y="3476625"/>
          <p14:tracePt t="51762" x="4638675" y="3476625"/>
          <p14:tracePt t="51779" x="4672013" y="3476625"/>
          <p14:tracePt t="51795" x="4705350" y="3495675"/>
          <p14:tracePt t="51812" x="4714875" y="3500438"/>
          <p14:tracePt t="51829" x="4733925" y="3509963"/>
          <p14:tracePt t="51845" x="4762500" y="3524250"/>
          <p14:tracePt t="51862" x="4791075" y="3524250"/>
          <p14:tracePt t="51879" x="4819650" y="3533775"/>
          <p14:tracePt t="51896" x="4829175" y="3533775"/>
          <p14:tracePt t="51912" x="4857750" y="3543300"/>
          <p14:tracePt t="51929" x="4872038" y="3548063"/>
          <p14:tracePt t="51946" x="4895850" y="3567113"/>
          <p14:tracePt t="51962" x="4933950" y="3595688"/>
          <p14:tracePt t="51979" x="4938713" y="3600450"/>
          <p14:tracePt t="51995" x="4967288" y="3619500"/>
          <p14:tracePt t="52012" x="5005388" y="3638550"/>
          <p14:tracePt t="52029" x="5010150" y="3643313"/>
          <p14:tracePt t="52045" x="5038725" y="3657600"/>
          <p14:tracePt t="52062" x="5053013" y="3667125"/>
          <p14:tracePt t="52079" x="5081588" y="3681413"/>
          <p14:tracePt t="52096" x="5095875" y="3690938"/>
          <p14:tracePt t="52112" x="5119688" y="3719513"/>
          <p14:tracePt t="52129" x="5138738" y="3729038"/>
          <p14:tracePt t="52145" x="5181600" y="3781425"/>
          <p14:tracePt t="52162" x="5205413" y="3819525"/>
          <p14:tracePt t="52179" x="5224463" y="3838575"/>
          <p14:tracePt t="52195" x="5238750" y="3876675"/>
          <p14:tracePt t="52212" x="5262563" y="3924300"/>
          <p14:tracePt t="52229" x="5276850" y="3948113"/>
          <p14:tracePt t="52246" x="5276850" y="3990975"/>
          <p14:tracePt t="52262" x="5305425" y="4052888"/>
          <p14:tracePt t="52279" x="5310188" y="4090988"/>
          <p14:tracePt t="52295" x="5324475" y="4119563"/>
          <p14:tracePt t="52312" x="5324475" y="4157663"/>
          <p14:tracePt t="52329" x="5324475" y="4171950"/>
          <p14:tracePt t="52345" x="5324475" y="4210050"/>
          <p14:tracePt t="52362" x="5319713" y="4224338"/>
          <p14:tracePt t="52379" x="5310188" y="4257675"/>
          <p14:tracePt t="52396" x="5305425" y="4267200"/>
          <p14:tracePt t="52412" x="5300663" y="4286250"/>
          <p14:tracePt t="52429" x="5291138" y="4295775"/>
          <p14:tracePt t="52446" x="5276850" y="4319588"/>
          <p14:tracePt t="52462" x="5272088" y="4333875"/>
          <p14:tracePt t="52479" x="5257800" y="4362450"/>
          <p14:tracePt t="52495" x="5238750" y="4376738"/>
          <p14:tracePt t="52512" x="5229225" y="4391025"/>
          <p14:tracePt t="52529" x="5210175" y="4400550"/>
          <p14:tracePt t="52545" x="5200650" y="4410075"/>
          <p14:tracePt t="52547" x="5195888" y="4410075"/>
          <p14:tracePt t="52562" x="5176838" y="4424363"/>
          <p14:tracePt t="52579" x="5153025" y="4433888"/>
          <p14:tracePt t="52596" x="5119688" y="4433888"/>
          <p14:tracePt t="52612" x="5062538" y="4452938"/>
          <p14:tracePt t="52629" x="4967288" y="4467225"/>
          <p14:tracePt t="52646" x="4910138" y="4467225"/>
          <p14:tracePt t="52662" x="4867275" y="4481513"/>
          <p14:tracePt t="52679" x="4810125" y="4481513"/>
          <p14:tracePt t="52696" x="4767263" y="4495800"/>
          <p14:tracePt t="52712" x="4705350" y="4495800"/>
          <p14:tracePt t="52729" x="4648200" y="4505325"/>
          <p14:tracePt t="52745" x="4581525" y="4505325"/>
          <p14:tracePt t="52762" x="4505325" y="4505325"/>
          <p14:tracePt t="52778" x="4462463" y="4500563"/>
          <p14:tracePt t="52795" x="4424363" y="4486275"/>
          <p14:tracePt t="52812" x="4352925" y="4481513"/>
          <p14:tracePt t="52828" x="4295775" y="4471988"/>
          <p14:tracePt t="52845" x="4229100" y="4471988"/>
          <p14:tracePt t="52862" x="4191000" y="4471988"/>
          <p14:tracePt t="52879" x="4148138" y="4467225"/>
          <p14:tracePt t="52895" x="4114800" y="4452938"/>
          <p14:tracePt t="52912" x="4062413" y="4419600"/>
          <p14:tracePt t="52928" x="4029075" y="4410075"/>
          <p14:tracePt t="52946" x="3990975" y="4386263"/>
          <p14:tracePt t="52962" x="3957638" y="4376738"/>
          <p14:tracePt t="52978" x="3933825" y="4362450"/>
          <p14:tracePt t="52995" x="3919538" y="4362450"/>
          <p14:tracePt t="53012" x="3895725" y="4348163"/>
          <p14:tracePt t="53029" x="3862388" y="4343400"/>
          <p14:tracePt t="53046" x="3843338" y="4329113"/>
          <p14:tracePt t="53062" x="3833813" y="4319588"/>
          <p14:tracePt t="53079" x="3824288" y="4300538"/>
          <p14:tracePt t="53095" x="3824288" y="4276725"/>
          <p14:tracePt t="53112" x="3824288" y="4243388"/>
          <p14:tracePt t="53129" x="3824288" y="4205288"/>
          <p14:tracePt t="53145" x="3824288" y="4162425"/>
          <p14:tracePt t="53162" x="3824288" y="4148138"/>
          <p14:tracePt t="53179" x="3848100" y="4090988"/>
          <p14:tracePt t="53195" x="3862388" y="4057650"/>
          <p14:tracePt t="53212" x="3871913" y="4048125"/>
          <p14:tracePt t="53228" x="3886200" y="4024313"/>
          <p14:tracePt t="53245" x="3914775" y="3986213"/>
          <p14:tracePt t="53262" x="3971925" y="3919538"/>
          <p14:tracePt t="53279" x="4029075" y="3852863"/>
          <p14:tracePt t="53295" x="4086225" y="3805238"/>
          <p14:tracePt t="53312" x="4119563" y="3776663"/>
          <p14:tracePt t="53329" x="4138613" y="3762375"/>
          <p14:tracePt t="53345" x="4157663" y="3748088"/>
          <p14:tracePt t="53362" x="4229100" y="3714750"/>
          <p14:tracePt t="53379" x="4262438" y="3705225"/>
          <p14:tracePt t="53395" x="4410075" y="3681413"/>
          <p14:tracePt t="53412" x="4505325" y="3657600"/>
          <p14:tracePt t="53429" x="4591050" y="3629025"/>
          <p14:tracePt t="53446" x="4648200" y="3624263"/>
          <p14:tracePt t="53462" x="4700588" y="3614738"/>
          <p14:tracePt t="53479" x="4724400" y="3609975"/>
          <p14:tracePt t="53495" x="4738688" y="3595688"/>
          <p14:tracePt t="53512" x="4748213" y="3590925"/>
          <p14:tracePt t="53529" x="4767263" y="3581400"/>
          <p14:tracePt t="53545" x="4791075" y="3581400"/>
          <p14:tracePt t="53546" x="4805363" y="3581400"/>
          <p14:tracePt t="53562" x="4814888" y="3581400"/>
          <p14:tracePt t="53579" x="4829175" y="3581400"/>
          <p14:tracePt t="53596" x="4843463" y="3581400"/>
          <p14:tracePt t="53612" x="4848225" y="3581400"/>
          <p14:tracePt t="53651" x="4862513" y="3590925"/>
          <p14:tracePt t="53662" x="4876800" y="3595688"/>
          <p14:tracePt t="53678" x="4905375" y="3624263"/>
          <p14:tracePt t="53695" x="4967288" y="3681413"/>
          <p14:tracePt t="53712" x="5024438" y="3748088"/>
          <p14:tracePt t="53729" x="5072063" y="3795713"/>
          <p14:tracePt t="53745" x="5091113" y="3838575"/>
          <p14:tracePt t="53762" x="5119688" y="3876675"/>
          <p14:tracePt t="53779" x="5143500" y="3919538"/>
          <p14:tracePt t="53796" x="5176838" y="3990975"/>
          <p14:tracePt t="53812" x="5219700" y="4048125"/>
          <p14:tracePt t="53829" x="5233988" y="4110038"/>
          <p14:tracePt t="53846" x="5233988" y="4133850"/>
          <p14:tracePt t="53862" x="5233988" y="4152900"/>
          <p14:tracePt t="53878" x="5238750" y="4191000"/>
          <p14:tracePt t="53895" x="5238750" y="4214813"/>
          <p14:tracePt t="53912" x="5238750" y="4257675"/>
          <p14:tracePt t="53928" x="5238750" y="4291013"/>
          <p14:tracePt t="53945" x="5238750" y="4305300"/>
          <p14:tracePt t="53962" x="5238750" y="4352925"/>
          <p14:tracePt t="53979" x="5238750" y="4371975"/>
          <p14:tracePt t="53995" x="5238750" y="4424363"/>
          <p14:tracePt t="54012" x="5238750" y="4438650"/>
          <p14:tracePt t="54028" x="5238750" y="4452938"/>
          <p14:tracePt t="54045" x="5238750" y="4462463"/>
          <p14:tracePt t="54062" x="5224463" y="4481513"/>
          <p14:tracePt t="54078" x="5205413" y="4519613"/>
          <p14:tracePt t="54095" x="5167313" y="4572000"/>
          <p14:tracePt t="54112" x="5148263" y="4595813"/>
          <p14:tracePt t="54129" x="5110163" y="4610100"/>
          <p14:tracePt t="54145" x="5091113" y="4614863"/>
          <p14:tracePt t="54162" x="5081588" y="4619625"/>
          <p14:tracePt t="54178" x="5053013" y="4629150"/>
          <p14:tracePt t="54195" x="5024438" y="4638675"/>
          <p14:tracePt t="54212" x="4986338" y="4648200"/>
          <p14:tracePt t="54228" x="4933950" y="4652963"/>
          <p14:tracePt t="54245" x="4867275" y="4652963"/>
          <p14:tracePt t="54262" x="4805363" y="4652963"/>
          <p14:tracePt t="54279" x="4762500" y="4652963"/>
          <p14:tracePt t="54295" x="4705350" y="4652963"/>
          <p14:tracePt t="54312" x="4652963" y="4652963"/>
          <p14:tracePt t="54329" x="4586288" y="4652963"/>
          <p14:tracePt t="54345" x="4495800" y="4652963"/>
          <p14:tracePt t="54362" x="4376738" y="4652963"/>
          <p14:tracePt t="54378" x="4262438" y="4652963"/>
          <p14:tracePt t="54395" x="4191000" y="4643438"/>
          <p14:tracePt t="54412" x="4081463" y="4624388"/>
          <p14:tracePt t="54428" x="4024313" y="4600575"/>
          <p14:tracePt t="54445" x="3957638" y="4572000"/>
          <p14:tracePt t="54462" x="3914775" y="4548188"/>
          <p14:tracePt t="54479" x="3862388" y="4510088"/>
          <p14:tracePt t="54495" x="3800475" y="4471988"/>
          <p14:tracePt t="54512" x="3757613" y="4443413"/>
          <p14:tracePt t="54529" x="3719513" y="4400550"/>
          <p14:tracePt t="54545" x="3676650" y="4371975"/>
          <p14:tracePt t="54547" x="3667125" y="4357688"/>
          <p14:tracePt t="54562" x="3619500" y="4314825"/>
          <p14:tracePt t="54578" x="3605213" y="4291013"/>
          <p14:tracePt t="54595" x="3571875" y="4233863"/>
          <p14:tracePt t="54612" x="3543300" y="4191000"/>
          <p14:tracePt t="54628" x="3529013" y="4171950"/>
          <p14:tracePt t="54645" x="3524250" y="4148138"/>
          <p14:tracePt t="54662" x="3519488" y="4124325"/>
          <p14:tracePt t="54678" x="3519488" y="4105275"/>
          <p14:tracePt t="54695" x="3519488" y="4076700"/>
          <p14:tracePt t="54712" x="3519488" y="4057650"/>
          <p14:tracePt t="54728" x="3519488" y="4029075"/>
          <p14:tracePt t="54745" x="3557588" y="4000500"/>
          <p14:tracePt t="54762" x="3638550" y="3957638"/>
          <p14:tracePt t="54778" x="3800475" y="3876675"/>
          <p14:tracePt t="54795" x="3981450" y="3781425"/>
          <p14:tracePt t="54812" x="4029075" y="3752850"/>
          <p14:tracePt t="54829" x="4062413" y="3729038"/>
          <p14:tracePt t="54846" x="4086225" y="3719513"/>
          <p14:tracePt t="54862" x="4105275" y="3700463"/>
          <p14:tracePt t="54878" x="4157663" y="3676650"/>
          <p14:tracePt t="54896" x="4219575" y="3648075"/>
          <p14:tracePt t="54912" x="4281488" y="3624263"/>
          <p14:tracePt t="54929" x="4314825" y="3624263"/>
          <p14:tracePt t="54945" x="4329113" y="3619500"/>
          <p14:tracePt t="54962" x="4362450" y="3614738"/>
          <p14:tracePt t="54979" x="4433888" y="3605213"/>
          <p14:tracePt t="54995" x="4557713" y="3605213"/>
          <p14:tracePt t="55012" x="4624388" y="3605213"/>
          <p14:tracePt t="55029" x="4667250" y="3605213"/>
          <p14:tracePt t="55045" x="4700588" y="3605213"/>
          <p14:tracePt t="55062" x="4714875" y="3605213"/>
          <p14:tracePt t="55078" x="4738688" y="3605213"/>
          <p14:tracePt t="55095" x="4781550" y="3605213"/>
          <p14:tracePt t="55112" x="4824413" y="3609975"/>
          <p14:tracePt t="55128" x="4862513" y="3614738"/>
          <p14:tracePt t="55145" x="4943475" y="3681413"/>
          <p14:tracePt t="55162" x="5005388" y="3719513"/>
          <p14:tracePt t="55178" x="5048250" y="3733800"/>
          <p14:tracePt t="55195" x="5067300" y="3752850"/>
          <p14:tracePt t="55212" x="5081588" y="3771900"/>
          <p14:tracePt t="55228" x="5095875" y="3781425"/>
          <p14:tracePt t="55245" x="5119688" y="3824288"/>
          <p14:tracePt t="55262" x="5138738" y="3852863"/>
          <p14:tracePt t="55279" x="5162550" y="3910013"/>
          <p14:tracePt t="55295" x="5167313" y="3924300"/>
          <p14:tracePt t="55312" x="5172075" y="3967163"/>
          <p14:tracePt t="55329" x="5186363" y="4019550"/>
          <p14:tracePt t="55345" x="5195888" y="4067175"/>
          <p14:tracePt t="55362" x="5219700" y="4200525"/>
          <p14:tracePt t="55378" x="5253038" y="4286250"/>
          <p14:tracePt t="55395" x="5267325" y="4329113"/>
          <p14:tracePt t="55412" x="5267325" y="4343400"/>
          <p14:tracePt t="55429" x="5267325" y="4367213"/>
          <p14:tracePt t="55445" x="5267325" y="4400550"/>
          <p14:tracePt t="55462" x="5267325" y="4429125"/>
          <p14:tracePt t="55479" x="5267325" y="4443413"/>
          <p14:tracePt t="55495" x="5267325" y="4448175"/>
          <p14:tracePt t="55512" x="5267325" y="4462463"/>
          <p14:tracePt t="55528" x="5267325" y="4467225"/>
          <p14:tracePt t="55545" x="5267325" y="4471988"/>
          <p14:tracePt t="55918" x="5253038" y="4476750"/>
          <p14:tracePt t="56203" x="5224463" y="4476750"/>
          <p14:tracePt t="56211" x="5219700" y="4476750"/>
          <p14:tracePt t="56219" x="5210175" y="4476750"/>
          <p14:tracePt t="56229" x="5172075" y="4476750"/>
          <p14:tracePt t="56245" x="5053013" y="4462463"/>
          <p14:tracePt t="56262" x="4957763" y="4448175"/>
          <p14:tracePt t="56278" x="4914900" y="4419600"/>
          <p14:tracePt t="56295" x="4819650" y="4410075"/>
          <p14:tracePt t="56312" x="4743450" y="4410075"/>
          <p14:tracePt t="56328" x="4652963" y="4410075"/>
          <p14:tracePt t="56345" x="4605338" y="4410075"/>
          <p14:tracePt t="56362" x="4524375" y="4386263"/>
          <p14:tracePt t="56378" x="4476750" y="4362450"/>
          <p14:tracePt t="56395" x="4395788" y="4310063"/>
          <p14:tracePt t="56412" x="4376738" y="4300538"/>
          <p14:tracePt t="56428" x="4343400" y="4281488"/>
          <p14:tracePt t="56445" x="4310063" y="4248150"/>
          <p14:tracePt t="56462" x="4281488" y="4214813"/>
          <p14:tracePt t="56478" x="4238625" y="4167188"/>
          <p14:tracePt t="56495" x="4162425" y="4124325"/>
          <p14:tracePt t="56511" x="4100513" y="4100513"/>
          <p14:tracePt t="56529" x="4071938" y="4062413"/>
          <p14:tracePt t="56545" x="4052888" y="4048125"/>
          <p14:tracePt t="56562" x="4033838" y="3981450"/>
          <p14:tracePt t="56579" x="4010025" y="3938588"/>
          <p14:tracePt t="56595" x="3971925" y="3862388"/>
          <p14:tracePt t="56612" x="3971925" y="3852863"/>
          <p14:tracePt t="56628" x="3971925" y="3843338"/>
          <p14:tracePt t="56645" x="3986213" y="3814763"/>
          <p14:tracePt t="56661" x="3990975" y="3800475"/>
          <p14:tracePt t="56678" x="3995738" y="3786188"/>
          <p14:tracePt t="56695" x="3995738" y="3762375"/>
          <p14:tracePt t="56711" x="3995738" y="3757613"/>
          <p14:tracePt t="56728" x="3995738" y="3752850"/>
          <p14:tracePt t="56771" x="3995738" y="3743325"/>
          <p14:tracePt t="56779" x="3986213" y="3733800"/>
          <p14:tracePt t="56795" x="3981450" y="3729038"/>
          <p14:tracePt t="56811" x="3976688" y="3719513"/>
          <p14:tracePt t="57005" x="3976688" y="3714750"/>
          <p14:tracePt t="57012" x="3981450" y="3705225"/>
          <p14:tracePt t="57037" x="3995738" y="3705225"/>
          <p14:tracePt t="57043" x="4010025" y="3700463"/>
          <p14:tracePt t="57051" x="4014788" y="3700463"/>
          <p14:tracePt t="57062" x="4019550" y="3700463"/>
          <p14:tracePt t="57078" x="4067175" y="3700463"/>
          <p14:tracePt t="57095" x="4114800" y="3700463"/>
          <p14:tracePt t="57112" x="4138613" y="3700463"/>
          <p14:tracePt t="57128" x="4157663" y="3700463"/>
          <p14:tracePt t="57145" x="4171950" y="3700463"/>
          <p14:tracePt t="57161" x="4186238" y="3700463"/>
          <p14:tracePt t="57178" x="4191000" y="3695700"/>
          <p14:tracePt t="57364" x="4195763" y="3695700"/>
          <p14:tracePt t="57371" x="4205288" y="3695700"/>
          <p14:tracePt t="57379" x="4243388" y="3695700"/>
          <p14:tracePt t="57395" x="4362450" y="3695700"/>
          <p14:tracePt t="57412" x="4500563" y="3695700"/>
          <p14:tracePt t="57428" x="4614863" y="3695700"/>
          <p14:tracePt t="57445" x="4772025" y="3695700"/>
          <p14:tracePt t="57462" x="4862513" y="3695700"/>
          <p14:tracePt t="57478" x="4910138" y="3695700"/>
          <p14:tracePt t="57763" x="4914900" y="3690938"/>
          <p14:tracePt t="57795" x="4914900" y="3686175"/>
          <p14:tracePt t="57803" x="4924425" y="3686175"/>
          <p14:tracePt t="57811" x="4967288" y="3667125"/>
          <p14:tracePt t="57828" x="5014913" y="3667125"/>
          <p14:tracePt t="57845" x="5076825" y="3662363"/>
          <p14:tracePt t="57862" x="5157788" y="3643313"/>
          <p14:tracePt t="57878" x="5205413" y="3638550"/>
          <p14:tracePt t="58659" x="5195888" y="3638550"/>
          <p14:tracePt t="58667" x="5186363" y="3638550"/>
          <p14:tracePt t="58678" x="5181600" y="3638550"/>
          <p14:tracePt t="58695" x="5143500" y="3648075"/>
          <p14:tracePt t="58712" x="5076825" y="3686175"/>
          <p14:tracePt t="58728" x="4991100" y="3738563"/>
          <p14:tracePt t="58745" x="4919663" y="3776663"/>
          <p14:tracePt t="58762" x="4891088" y="3819525"/>
          <p14:tracePt t="58778" x="4857750" y="3876675"/>
          <p14:tracePt t="58795" x="4833938" y="3919538"/>
          <p14:tracePt t="58812" x="4805363" y="3943350"/>
          <p14:tracePt t="58828" x="4791075" y="3952875"/>
          <p14:tracePt t="58845" x="4772025" y="3967163"/>
          <p14:tracePt t="58862" x="4752975" y="3981450"/>
          <p14:tracePt t="58878" x="4743450" y="3990975"/>
          <p14:tracePt t="58895" x="4691063" y="4043363"/>
          <p14:tracePt t="58912" x="4638675" y="4081463"/>
          <p14:tracePt t="58928" x="4619625" y="4090988"/>
          <p14:tracePt t="58945" x="4591050" y="4105275"/>
          <p14:tracePt t="58961" x="4581525" y="4119563"/>
          <p14:tracePt t="58978" x="4572000" y="4129088"/>
          <p14:tracePt t="58994" x="4552950" y="4138613"/>
          <p14:tracePt t="59012" x="4552950" y="4143375"/>
          <p14:tracePt t="59028" x="4548188" y="4162425"/>
          <p14:tracePt t="59045" x="4543425" y="4171950"/>
          <p14:tracePt t="59061" x="4529138" y="4219575"/>
          <p14:tracePt t="59078" x="4514850" y="4252913"/>
          <p14:tracePt t="59095" x="4495800" y="4276725"/>
          <p14:tracePt t="59112" x="4495800" y="4291013"/>
          <p14:tracePt t="59145" x="4491038" y="4295775"/>
          <p14:tracePt t="59161" x="4486275" y="4300538"/>
          <p14:tracePt t="59178" x="4481513" y="4305300"/>
          <p14:tracePt t="59195" x="4476750" y="4310063"/>
          <p14:tracePt t="59291" x="4471988" y="4310063"/>
          <p14:tracePt t="59445" x="4476750" y="4310063"/>
          <p14:tracePt t="59451" x="4481513" y="4310063"/>
          <p14:tracePt t="59461" x="4486275" y="4310063"/>
          <p14:tracePt t="59478" x="4519613" y="4310063"/>
          <p14:tracePt t="59495" x="4586288" y="4310063"/>
          <p14:tracePt t="59512" x="4710113" y="4310063"/>
          <p14:tracePt t="59528" x="4781550" y="4314825"/>
          <p14:tracePt t="59545" x="4829175" y="4314825"/>
          <p14:tracePt t="59546" x="4833938" y="4314825"/>
          <p14:tracePt t="59561" x="4848225" y="4314825"/>
          <p14:tracePt t="59578" x="4852988" y="4314825"/>
          <p14:tracePt t="59595" x="4867275" y="4310063"/>
          <p14:tracePt t="59611" x="4910138" y="4291013"/>
          <p14:tracePt t="59628" x="4914900" y="4281488"/>
          <p14:tracePt t="59661" x="4914900" y="4271963"/>
          <p14:tracePt t="59678" x="4914900" y="4252913"/>
          <p14:tracePt t="59695" x="4914900" y="4219575"/>
          <p14:tracePt t="59711" x="4910138" y="4181475"/>
          <p14:tracePt t="59728" x="4881563" y="4152900"/>
          <p14:tracePt t="59744" x="4857750" y="4133850"/>
          <p14:tracePt t="59761" x="4814888" y="4114800"/>
          <p14:tracePt t="59778" x="4781550" y="4095750"/>
          <p14:tracePt t="59794" x="4743450" y="4086225"/>
          <p14:tracePt t="59811" x="4681538" y="4076700"/>
          <p14:tracePt t="59828" x="4638675" y="4076700"/>
          <p14:tracePt t="59845" x="4614863" y="4076700"/>
          <p14:tracePt t="59861" x="4567238" y="4076700"/>
          <p14:tracePt t="59878" x="4524375" y="4076700"/>
          <p14:tracePt t="59895" x="4500563" y="4076700"/>
          <p14:tracePt t="59912" x="4448175" y="4081463"/>
          <p14:tracePt t="59928" x="4424363" y="4110038"/>
          <p14:tracePt t="59945" x="4386263" y="4129088"/>
          <p14:tracePt t="59961" x="4367213" y="4148138"/>
          <p14:tracePt t="59978" x="4338638" y="4200525"/>
          <p14:tracePt t="59994" x="4338638" y="4224338"/>
          <p14:tracePt t="60011" x="4338638" y="4229100"/>
          <p14:tracePt t="60028" x="4343400" y="4248150"/>
          <p14:tracePt t="60045" x="4362450" y="4252913"/>
          <p14:tracePt t="60061" x="4371975" y="4262438"/>
          <p14:tracePt t="60078" x="4400550" y="4262438"/>
          <p14:tracePt t="60095" x="4410075" y="4262438"/>
          <p14:tracePt t="60111" x="4419600" y="4262438"/>
          <p14:tracePt t="60128" x="4443413" y="4262438"/>
          <p14:tracePt t="60145" x="4452938" y="4262438"/>
          <p14:tracePt t="60161" x="4462463" y="4262438"/>
          <p14:tracePt t="60178" x="4491038" y="4262438"/>
          <p14:tracePt t="60194" x="4500563" y="4257675"/>
          <p14:tracePt t="60211" x="4529138" y="4257675"/>
          <p14:tracePt t="60228" x="4543425" y="4252913"/>
          <p14:tracePt t="60244" x="4567238" y="4248150"/>
          <p14:tracePt t="60261" x="4581525" y="4238625"/>
          <p14:tracePt t="60475" x="4586288" y="4238625"/>
          <p14:tracePt t="60483" x="4591050" y="4238625"/>
          <p14:tracePt t="60491" x="4595813" y="4233863"/>
          <p14:tracePt t="60499" x="4600575" y="4229100"/>
          <p14:tracePt t="60512" x="4605338" y="4224338"/>
          <p14:tracePt t="60528" x="4619625" y="4219575"/>
          <p14:tracePt t="60545" x="4624388" y="4210050"/>
          <p14:tracePt t="60561" x="4643438" y="4210050"/>
          <p14:tracePt t="60578" x="4672013" y="4210050"/>
          <p14:tracePt t="60594" x="4700588" y="4210050"/>
          <p14:tracePt t="60611" x="4814888" y="4205288"/>
          <p14:tracePt t="60628" x="4943475" y="4195763"/>
          <p14:tracePt t="60645" x="5133975" y="4181475"/>
          <p14:tracePt t="60661" x="5253038" y="4181475"/>
          <p14:tracePt t="60678" x="5286375" y="4181475"/>
          <p14:tracePt t="60695" x="5291138" y="4181475"/>
          <p14:tracePt t="60741" x="5300663" y="4181475"/>
          <p14:tracePt t="60747" x="5305425" y="4181475"/>
          <p14:tracePt t="60761" x="5310188" y="4181475"/>
          <p14:tracePt t="60778" x="5314950" y="4181475"/>
          <p14:tracePt t="60794" x="5353050" y="4191000"/>
          <p14:tracePt t="60812" x="5362575" y="4210050"/>
          <p14:tracePt t="60828" x="5367338" y="4219575"/>
          <p14:tracePt t="60845" x="5367338" y="4238625"/>
          <p14:tracePt t="60861" x="5367338" y="4262438"/>
          <p14:tracePt t="60878" x="5372100" y="4300538"/>
          <p14:tracePt t="60895" x="5372100" y="4324350"/>
          <p14:tracePt t="60911" x="5372100" y="4348163"/>
          <p14:tracePt t="60989" x="5372100" y="4352925"/>
          <p14:tracePt t="60995" x="5367338" y="4352925"/>
          <p14:tracePt t="61004" x="5362575" y="4352925"/>
          <p14:tracePt t="61011" x="5343525" y="4352925"/>
          <p14:tracePt t="61028" x="5295900" y="4352925"/>
          <p14:tracePt t="61044" x="5224463" y="4352925"/>
          <p14:tracePt t="61061" x="5191125" y="4348163"/>
          <p14:tracePt t="61078" x="5167313" y="4329113"/>
          <p14:tracePt t="61147" x="5162550" y="4324350"/>
          <p14:tracePt t="61155" x="5153025" y="4319588"/>
          <p14:tracePt t="61163" x="5143500" y="4305300"/>
          <p14:tracePt t="61179" x="5138738" y="4300538"/>
          <p14:tracePt t="61194" x="5138738" y="4295775"/>
          <p14:tracePt t="61211" x="5129213" y="4271963"/>
          <p14:tracePt t="61228" x="5129213" y="4257675"/>
          <p14:tracePt t="61245" x="5129213" y="4252913"/>
          <p14:tracePt t="61261" x="5129213" y="4233863"/>
          <p14:tracePt t="61278" x="5129213" y="4210050"/>
          <p14:tracePt t="61295" x="5138738" y="4186238"/>
          <p14:tracePt t="61311" x="5162550" y="4148138"/>
          <p14:tracePt t="61328" x="5167313" y="4138613"/>
          <p14:tracePt t="61344" x="5167313" y="4133850"/>
          <p14:tracePt t="61361" x="5167313" y="4114800"/>
          <p14:tracePt t="61378" x="5172075" y="4105275"/>
          <p14:tracePt t="61394" x="5176838" y="4100513"/>
          <p14:tracePt t="61412" x="5195888" y="4057650"/>
          <p14:tracePt t="61428" x="5205413" y="4048125"/>
          <p14:tracePt t="61444" x="5210175" y="4038600"/>
          <p14:tracePt t="61461" x="5229225" y="4019550"/>
          <p14:tracePt t="61478" x="5243513" y="4014788"/>
          <p14:tracePt t="61494" x="5248275" y="4010025"/>
          <p14:tracePt t="61511" x="5257800" y="4000500"/>
          <p14:tracePt t="61528" x="5267325" y="3990975"/>
          <p14:tracePt t="61545" x="5281613" y="3990975"/>
          <p14:tracePt t="61546" x="5286375" y="3981450"/>
          <p14:tracePt t="61562" x="5286375" y="3976688"/>
          <p14:tracePt t="61578" x="5324475" y="3976688"/>
          <p14:tracePt t="61595" x="5343525" y="3976688"/>
          <p14:tracePt t="61611" x="5386388" y="3976688"/>
          <p14:tracePt t="61628" x="5448300" y="3976688"/>
          <p14:tracePt t="61644" x="5495925" y="3986213"/>
          <p14:tracePt t="61661" x="5553075" y="3990975"/>
          <p14:tracePt t="61678" x="5595938" y="4000500"/>
          <p14:tracePt t="61695" x="5638800" y="4014788"/>
          <p14:tracePt t="61711" x="5657850" y="4019550"/>
          <p14:tracePt t="61728" x="5667375" y="4038600"/>
          <p14:tracePt t="61744" x="5676900" y="4043363"/>
          <p14:tracePt t="61761" x="5719763" y="4062413"/>
          <p14:tracePt t="61778" x="5743575" y="4081463"/>
          <p14:tracePt t="61795" x="5762625" y="4100513"/>
          <p14:tracePt t="61811" x="5772150" y="4105275"/>
          <p14:tracePt t="61828" x="5776913" y="4110038"/>
          <p14:tracePt t="61844" x="5786438" y="4129088"/>
          <p14:tracePt t="61861" x="5795963" y="4143375"/>
          <p14:tracePt t="61878" x="5795963" y="4152900"/>
          <p14:tracePt t="61895" x="5795963" y="4162425"/>
          <p14:tracePt t="61911" x="5795963" y="4181475"/>
          <p14:tracePt t="61928" x="5795963" y="4186238"/>
          <p14:tracePt t="61944" x="5795963" y="4191000"/>
          <p14:tracePt t="61961" x="5795963" y="4200525"/>
          <p14:tracePt t="61978" x="5795963" y="4219575"/>
          <p14:tracePt t="61995" x="5795963" y="4229100"/>
          <p14:tracePt t="62011" x="5791200" y="4248150"/>
          <p14:tracePt t="62028" x="5776913" y="4262438"/>
          <p14:tracePt t="62045" x="5757863" y="4276725"/>
          <p14:tracePt t="62061" x="5753100" y="4281488"/>
          <p14:tracePt t="62078" x="5724525" y="4295775"/>
          <p14:tracePt t="62095" x="5715000" y="4300538"/>
          <p14:tracePt t="62111" x="5691188" y="4300538"/>
          <p14:tracePt t="62128" x="5657850" y="4305300"/>
          <p14:tracePt t="62144" x="5591175" y="4305300"/>
          <p14:tracePt t="62161" x="5529263" y="4314825"/>
          <p14:tracePt t="62178" x="5481638" y="4314825"/>
          <p14:tracePt t="62194" x="5467350" y="4314825"/>
          <p14:tracePt t="62211" x="5434013" y="4314825"/>
          <p14:tracePt t="62228" x="5410200" y="4314825"/>
          <p14:tracePt t="62245" x="5372100" y="4310063"/>
          <p14:tracePt t="62261" x="5348288" y="4310063"/>
          <p14:tracePt t="62278" x="5319713" y="4305300"/>
          <p14:tracePt t="62295" x="5295900" y="4295775"/>
          <p14:tracePt t="62311" x="5276850" y="4295775"/>
          <p14:tracePt t="62328" x="5262563" y="4295775"/>
          <p14:tracePt t="62344" x="5238750" y="4291013"/>
          <p14:tracePt t="62361" x="5219700" y="4286250"/>
          <p14:tracePt t="62378" x="5195888" y="4271963"/>
          <p14:tracePt t="62395" x="5172075" y="4262438"/>
          <p14:tracePt t="62411" x="5129213" y="4243388"/>
          <p14:tracePt t="62428" x="5110163" y="4224338"/>
          <p14:tracePt t="62444" x="5100638" y="4214813"/>
          <p14:tracePt t="62461" x="5091113" y="4200525"/>
          <p14:tracePt t="62478" x="5076825" y="4186238"/>
          <p14:tracePt t="62495" x="5057775" y="4167188"/>
          <p14:tracePt t="62511" x="5053013" y="4152900"/>
          <p14:tracePt t="62528" x="5048250" y="4138613"/>
          <p14:tracePt t="62544" x="5048250" y="4114800"/>
          <p14:tracePt t="62561" x="5048250" y="4105275"/>
          <p14:tracePt t="62577" x="5048250" y="4090988"/>
          <p14:tracePt t="62594" x="5048250" y="4081463"/>
          <p14:tracePt t="62611" x="5067300" y="4057650"/>
          <p14:tracePt t="62628" x="5086350" y="4029075"/>
          <p14:tracePt t="62644" x="5105400" y="4005263"/>
          <p14:tracePt t="62661" x="5119688" y="3981450"/>
          <p14:tracePt t="62678" x="5129213" y="3971925"/>
          <p14:tracePt t="62711" x="5153025" y="3962400"/>
          <p14:tracePt t="62728" x="5162550" y="3952875"/>
          <p14:tracePt t="62745" x="5205413" y="3952875"/>
          <p14:tracePt t="62761" x="5272088" y="3952875"/>
          <p14:tracePt t="62777" x="5329238" y="3952875"/>
          <p14:tracePt t="62794" x="5405438" y="3952875"/>
          <p14:tracePt t="62811" x="5486400" y="3952875"/>
          <p14:tracePt t="62827" x="5519738" y="3952875"/>
          <p14:tracePt t="62844" x="5543550" y="3957638"/>
          <p14:tracePt t="62861" x="5576888" y="3967163"/>
          <p14:tracePt t="62878" x="5605463" y="3976688"/>
          <p14:tracePt t="62895" x="5614988" y="3986213"/>
          <p14:tracePt t="62911" x="5624513" y="3990975"/>
          <p14:tracePt t="62928" x="5648325" y="4005263"/>
          <p14:tracePt t="62944" x="5657850" y="4005263"/>
          <p14:tracePt t="62961" x="5672138" y="4014788"/>
          <p14:tracePt t="62978" x="5676900" y="4014788"/>
          <p14:tracePt t="62995" x="5705475" y="4048125"/>
          <p14:tracePt t="63011" x="5715000" y="4057650"/>
          <p14:tracePt t="63028" x="5734050" y="4076700"/>
          <p14:tracePt t="63044" x="5738813" y="4086225"/>
          <p14:tracePt t="63061" x="5738813" y="4095750"/>
          <p14:tracePt t="63078" x="5743575" y="4105275"/>
          <p14:tracePt t="63095" x="5753100" y="4110038"/>
          <p14:tracePt t="63111" x="5753100" y="4129088"/>
          <p14:tracePt t="63128" x="5748338" y="4138613"/>
          <p14:tracePt t="63144" x="5743575" y="4152900"/>
          <p14:tracePt t="63161" x="5734050" y="4176713"/>
          <p14:tracePt t="63177" x="5715000" y="4181475"/>
          <p14:tracePt t="63194" x="5691188" y="4219575"/>
          <p14:tracePt t="63211" x="5672138" y="4224338"/>
          <p14:tracePt t="63228" x="5653088" y="4229100"/>
          <p14:tracePt t="63244" x="5629275" y="4248150"/>
          <p14:tracePt t="63261" x="5581650" y="4276725"/>
          <p14:tracePt t="63278" x="5495925" y="4300538"/>
          <p14:tracePt t="63294" x="5400675" y="4310063"/>
          <p14:tracePt t="63311" x="5353050" y="4310063"/>
          <p14:tracePt t="63328" x="5295900" y="4310063"/>
          <p14:tracePt t="63344" x="5281613" y="4310063"/>
          <p14:tracePt t="63361" x="5257800" y="4300538"/>
          <p14:tracePt t="63378" x="5248275" y="4300538"/>
          <p14:tracePt t="63395" x="5210175" y="4300538"/>
          <p14:tracePt t="63411" x="5172075" y="4300538"/>
          <p14:tracePt t="63428" x="5153025" y="4291013"/>
          <p14:tracePt t="63444" x="5129213" y="4286250"/>
          <p14:tracePt t="63461" x="5119688" y="4276725"/>
          <p14:tracePt t="63477" x="5119688" y="4271963"/>
          <p14:tracePt t="63494" x="5105400" y="4267200"/>
          <p14:tracePt t="63511" x="5095875" y="4267200"/>
          <p14:tracePt t="63528" x="5086350" y="4262438"/>
          <p14:tracePt t="63544" x="5076825" y="4243388"/>
          <p14:tracePt t="63561" x="5048250" y="4224338"/>
          <p14:tracePt t="63578" x="5048250" y="4214813"/>
          <p14:tracePt t="63594" x="5048250" y="4167188"/>
          <p14:tracePt t="63611" x="5048250" y="4086225"/>
          <p14:tracePt t="63628" x="5048250" y="4043363"/>
          <p14:tracePt t="63644" x="5048250" y="4000500"/>
          <p14:tracePt t="63661" x="5057775" y="3981450"/>
          <p14:tracePt t="63678" x="5062538" y="3952875"/>
          <p14:tracePt t="63694" x="5095875" y="3938588"/>
          <p14:tracePt t="63711" x="5110163" y="3914775"/>
          <p14:tracePt t="63728" x="5124450" y="3914775"/>
          <p14:tracePt t="63744" x="5181600" y="3914775"/>
          <p14:tracePt t="63761" x="5229225" y="3914775"/>
          <p14:tracePt t="63778" x="5372100" y="3919538"/>
          <p14:tracePt t="63795" x="5400675" y="3919538"/>
          <p14:tracePt t="63811" x="5524500" y="3962400"/>
          <p14:tracePt t="63828" x="5567363" y="3971925"/>
          <p14:tracePt t="63844" x="5600700" y="3995738"/>
          <p14:tracePt t="63861" x="5614988" y="4000500"/>
          <p14:tracePt t="63878" x="5634038" y="4033838"/>
          <p14:tracePt t="63894" x="5638800" y="4038600"/>
          <p14:tracePt t="63911" x="5662613" y="4081463"/>
          <p14:tracePt t="63928" x="5662613" y="4100513"/>
          <p14:tracePt t="63944" x="5667375" y="4114800"/>
          <p14:tracePt t="63961" x="5667375" y="4133850"/>
          <p14:tracePt t="63977" x="5667375" y="4138613"/>
          <p14:tracePt t="63996" x="5667375" y="4143375"/>
          <p14:tracePt t="64012" x="5667375" y="4148138"/>
          <p14:tracePt t="64028" x="5662613" y="4157663"/>
          <p14:tracePt t="64436" x="5667375" y="4157663"/>
          <p14:tracePt t="64453" x="5667375" y="4186238"/>
          <p14:tracePt t="64460" x="5667375" y="4195763"/>
          <p14:tracePt t="64468" x="5667375" y="4243388"/>
          <p14:tracePt t="64478" x="5667375" y="4271963"/>
          <p14:tracePt t="64494" x="5667375" y="4352925"/>
          <p14:tracePt t="64511" x="5667375" y="4410075"/>
          <p14:tracePt t="64528" x="5667375" y="4438650"/>
          <p14:tracePt t="64544" x="5667375" y="4452938"/>
          <p14:tracePt t="64667" x="5657850" y="4467225"/>
          <p14:tracePt t="64796" x="5653088" y="4471988"/>
          <p14:tracePt t="64812" x="5643563" y="4471988"/>
          <p14:tracePt t="64820" x="5614988" y="4471988"/>
          <p14:tracePt t="64828" x="5586413" y="4471988"/>
          <p14:tracePt t="64844" x="5534025" y="4452938"/>
          <p14:tracePt t="64861" x="5467350" y="4438650"/>
          <p14:tracePt t="64878" x="5424488" y="4424363"/>
          <p14:tracePt t="64894" x="5405438" y="4419600"/>
          <p14:tracePt t="64911" x="5381625" y="4414838"/>
          <p14:tracePt t="64928" x="5362575" y="4400550"/>
          <p14:tracePt t="64944" x="5338763" y="4395788"/>
          <p14:tracePt t="64961" x="5329238" y="4395788"/>
          <p14:tracePt t="64978" x="5324475" y="4395788"/>
          <p14:tracePt t="64995" x="5319713" y="4395788"/>
          <p14:tracePt t="65011" x="5300663" y="4395788"/>
          <p14:tracePt t="65028" x="5291138" y="4405313"/>
          <p14:tracePt t="65044" x="5281613" y="4414838"/>
          <p14:tracePt t="65061" x="5267325" y="4429125"/>
          <p14:tracePt t="65077" x="5238750" y="4452938"/>
          <p14:tracePt t="65094" x="5229225" y="4471988"/>
          <p14:tracePt t="65111" x="5210175" y="4491038"/>
          <p14:tracePt t="65127" x="5205413" y="4510088"/>
          <p14:tracePt t="65144" x="5200650" y="4538663"/>
          <p14:tracePt t="65161" x="5200650" y="4581525"/>
          <p14:tracePt t="65177" x="5200650" y="4629150"/>
          <p14:tracePt t="65194" x="5200650" y="4672013"/>
          <p14:tracePt t="65211" x="5200650" y="4700588"/>
          <p14:tracePt t="65227" x="5200650" y="4724400"/>
          <p14:tracePt t="65244" x="5210175" y="4733925"/>
          <p14:tracePt t="65261" x="5210175" y="4748213"/>
          <p14:tracePt t="65278" x="5214938" y="4757738"/>
          <p14:tracePt t="65294" x="5214938" y="4776788"/>
          <p14:tracePt t="65311" x="5224463" y="4791075"/>
          <p14:tracePt t="65328" x="5224463" y="4795838"/>
          <p14:tracePt t="65344" x="5229225" y="4810125"/>
          <p14:tracePt t="65361" x="5233988" y="4819650"/>
          <p14:tracePt t="65378" x="5243513" y="4829175"/>
          <p14:tracePt t="65395" x="5267325" y="4852988"/>
          <p14:tracePt t="65411" x="5272088" y="4852988"/>
          <p14:tracePt t="65428" x="5319713" y="4862513"/>
          <p14:tracePt t="65444" x="5367338" y="4862513"/>
          <p14:tracePt t="65461" x="5424488" y="4862513"/>
          <p14:tracePt t="65477" x="5476875" y="4862513"/>
          <p14:tracePt t="65494" x="5514975" y="4867275"/>
          <p14:tracePt t="65511" x="5534025" y="4867275"/>
          <p14:tracePt t="65527" x="5543550" y="4867275"/>
          <p14:tracePt t="65544" x="5562600" y="4867275"/>
          <p14:tracePt t="65561" x="5600700" y="4867275"/>
          <p14:tracePt t="65577" x="5619750" y="4867275"/>
          <p14:tracePt t="65594" x="5643563" y="4848225"/>
          <p14:tracePt t="65610" x="5648325" y="4829175"/>
          <p14:tracePt t="65628" x="5657850" y="4824413"/>
          <p14:tracePt t="65644" x="5672138" y="4800600"/>
          <p14:tracePt t="65661" x="5681663" y="4772025"/>
          <p14:tracePt t="65677" x="5681663" y="4757738"/>
          <p14:tracePt t="65694" x="5681663" y="4733925"/>
          <p14:tracePt t="65710" x="5676900" y="4719638"/>
          <p14:tracePt t="65728" x="5667375" y="4691063"/>
          <p14:tracePt t="65744" x="5638800" y="4648200"/>
          <p14:tracePt t="65761" x="5605463" y="4614863"/>
          <p14:tracePt t="65777" x="5562600" y="4576763"/>
          <p14:tracePt t="65794" x="5534025" y="4543425"/>
          <p14:tracePt t="65810" x="5510213" y="4514850"/>
          <p14:tracePt t="65827" x="5453063" y="4476750"/>
          <p14:tracePt t="65844" x="5410200" y="4443413"/>
          <p14:tracePt t="65861" x="5348288" y="4429125"/>
          <p14:tracePt t="65877" x="5334000" y="4429125"/>
          <p14:tracePt t="65894" x="5324475" y="4429125"/>
          <p14:tracePt t="65911" x="5300663" y="4429125"/>
          <p14:tracePt t="65927" x="5267325" y="4429125"/>
          <p14:tracePt t="65944" x="5233988" y="4429125"/>
          <p14:tracePt t="65960" x="5210175" y="4429125"/>
          <p14:tracePt t="65977" x="5200650" y="4429125"/>
          <p14:tracePt t="65994" x="5167313" y="4443413"/>
          <p14:tracePt t="66010" x="5138738" y="4467225"/>
          <p14:tracePt t="66027" x="5133975" y="4471988"/>
          <p14:tracePt t="66044" x="5124450" y="4476750"/>
          <p14:tracePt t="66061" x="5119688" y="4481513"/>
          <p14:tracePt t="66077" x="5119688" y="4505325"/>
          <p14:tracePt t="66094" x="5110163" y="4519613"/>
          <p14:tracePt t="66111" x="5110163" y="4533900"/>
          <p14:tracePt t="66128" x="5110163" y="4557713"/>
          <p14:tracePt t="66144" x="5110163" y="4572000"/>
          <p14:tracePt t="66161" x="5119688" y="4600575"/>
          <p14:tracePt t="66178" x="5119688" y="4624388"/>
          <p14:tracePt t="66194" x="5133975" y="4648200"/>
          <p14:tracePt t="66210" x="5162550" y="4691063"/>
          <p14:tracePt t="66227" x="5186363" y="4714875"/>
          <p14:tracePt t="66244" x="5205413" y="4733925"/>
          <p14:tracePt t="66261" x="5229225" y="4748213"/>
          <p14:tracePt t="66277" x="5248275" y="4767263"/>
          <p14:tracePt t="66294" x="5276850" y="4781550"/>
          <p14:tracePt t="66311" x="5295900" y="4791075"/>
          <p14:tracePt t="66327" x="5310188" y="4795838"/>
          <p14:tracePt t="66344" x="5324475" y="4795838"/>
          <p14:tracePt t="66361" x="5338763" y="4795838"/>
          <p14:tracePt t="66378" x="5381625" y="4805363"/>
          <p14:tracePt t="66394" x="5419725" y="4810125"/>
          <p14:tracePt t="66411" x="5429250" y="4810125"/>
          <p14:tracePt t="66428" x="5476875" y="4810125"/>
          <p14:tracePt t="66444" x="5514975" y="4810125"/>
          <p14:tracePt t="66461" x="5529263" y="4810125"/>
          <p14:tracePt t="66477" x="5534025" y="4810125"/>
          <p14:tracePt t="66494" x="5538788" y="4810125"/>
          <p14:tracePt t="66511" x="5553075" y="4810125"/>
          <p14:tracePt t="66527" x="5567363" y="4786313"/>
          <p14:tracePt t="66544" x="5586413" y="4772025"/>
          <p14:tracePt t="66561" x="5586413" y="4762500"/>
          <p14:tracePt t="66577" x="5600700" y="4738688"/>
          <p14:tracePt t="66594" x="5605463" y="4714875"/>
          <p14:tracePt t="66611" x="5605463" y="4705350"/>
          <p14:tracePt t="66627" x="5610225" y="4686300"/>
          <p14:tracePt t="66644" x="5610225" y="4667250"/>
          <p14:tracePt t="66661" x="5610225" y="4652963"/>
          <p14:tracePt t="66677" x="5610225" y="4633913"/>
          <p14:tracePt t="66694" x="5610225" y="4610100"/>
          <p14:tracePt t="66710" x="5600700" y="4591050"/>
          <p14:tracePt t="66727" x="5576888" y="4567238"/>
          <p14:tracePt t="66744" x="5557838" y="4552950"/>
          <p14:tracePt t="66760" x="5514975" y="4533900"/>
          <p14:tracePt t="66777" x="5495925" y="4524375"/>
          <p14:tracePt t="66794" x="5438775" y="4505325"/>
          <p14:tracePt t="66810" x="5400675" y="4491038"/>
          <p14:tracePt t="66827" x="5381625" y="4486275"/>
          <p14:tracePt t="66844" x="5372100" y="4486275"/>
          <p14:tracePt t="66861" x="5348288" y="4476750"/>
          <p14:tracePt t="66877" x="5329238" y="4471988"/>
          <p14:tracePt t="66894" x="5291138" y="4471988"/>
          <p14:tracePt t="66911" x="5248275" y="4471988"/>
          <p14:tracePt t="66927" x="5214938" y="4471988"/>
          <p14:tracePt t="66944" x="5181600" y="4481513"/>
          <p14:tracePt t="66961" x="5157788" y="4481513"/>
          <p14:tracePt t="66977" x="5148263" y="4486275"/>
          <p14:tracePt t="66994" x="5143500" y="4491038"/>
          <p14:tracePt t="67010" x="5110163" y="4524375"/>
          <p14:tracePt t="67027" x="5081588" y="4557713"/>
          <p14:tracePt t="67044" x="5067300" y="4576763"/>
          <p14:tracePt t="67061" x="5067300" y="4614863"/>
          <p14:tracePt t="67077" x="5067300" y="4648200"/>
          <p14:tracePt t="67094" x="5076825" y="4681538"/>
          <p14:tracePt t="67111" x="5105400" y="4733925"/>
          <p14:tracePt t="67128" x="5124450" y="4757738"/>
          <p14:tracePt t="67144" x="5138738" y="4776788"/>
          <p14:tracePt t="67161" x="5148263" y="4795838"/>
          <p14:tracePt t="67177" x="5176838" y="4819650"/>
          <p14:tracePt t="67194" x="5186363" y="4848225"/>
          <p14:tracePt t="67210" x="5238750" y="4895850"/>
          <p14:tracePt t="67227" x="5291138" y="4914900"/>
          <p14:tracePt t="67244" x="5310188" y="4929188"/>
          <p14:tracePt t="67261" x="5353050" y="4929188"/>
          <p14:tracePt t="67277" x="5391150" y="4929188"/>
          <p14:tracePt t="67294" x="5443538" y="4929188"/>
          <p14:tracePt t="67311" x="5481638" y="4929188"/>
          <p14:tracePt t="67327" x="5529263" y="4929188"/>
          <p14:tracePt t="67344" x="5581650" y="4929188"/>
          <p14:tracePt t="67361" x="5619750" y="4929188"/>
          <p14:tracePt t="67377" x="5638800" y="4929188"/>
          <p14:tracePt t="67394" x="5662613" y="4914900"/>
          <p14:tracePt t="67410" x="5672138" y="4905375"/>
          <p14:tracePt t="67427" x="5676900" y="4900613"/>
          <p14:tracePt t="67444" x="5681663" y="4886325"/>
          <p14:tracePt t="67460" x="5681663" y="4867275"/>
          <p14:tracePt t="67477" x="5681663" y="4862513"/>
          <p14:tracePt t="67494" x="5681663" y="4852988"/>
          <p14:tracePt t="67527" x="5681663" y="4838700"/>
          <p14:tracePt t="67544" x="5681663" y="4829175"/>
          <p14:tracePt t="67564" x="5681663" y="4814888"/>
          <p14:tracePt t="67577" x="5672138" y="4810125"/>
          <p14:tracePt t="67594" x="5662613" y="4786313"/>
          <p14:tracePt t="68341" x="5653088" y="4786313"/>
          <p14:tracePt t="68396" x="5648325" y="4791075"/>
          <p14:tracePt t="68404" x="5643563" y="4795838"/>
          <p14:tracePt t="68420" x="5638800" y="4800600"/>
          <p14:tracePt t="68429" x="5634038" y="4800600"/>
          <p14:tracePt t="68444" x="5619750" y="4805363"/>
          <p14:tracePt t="68461" x="5586413" y="4810125"/>
          <p14:tracePt t="68477" x="5538788" y="4819650"/>
          <p14:tracePt t="68494" x="5476875" y="4843463"/>
          <p14:tracePt t="68511" x="5453063" y="4876800"/>
          <p14:tracePt t="68527" x="5443538" y="4933950"/>
          <p14:tracePt t="68544" x="5443538" y="5014913"/>
          <p14:tracePt t="68561" x="5434013" y="5081588"/>
          <p14:tracePt t="68577" x="5410200" y="5153025"/>
          <p14:tracePt t="68594" x="5319713" y="5257800"/>
          <p14:tracePt t="68611" x="5281613" y="5291138"/>
          <p14:tracePt t="68627" x="5200650" y="5314950"/>
          <p14:tracePt t="68644" x="5143500" y="5314950"/>
          <p14:tracePt t="68660" x="5067300" y="5314950"/>
          <p14:tracePt t="68677" x="4981575" y="5314950"/>
          <p14:tracePt t="68694" x="4881563" y="5310188"/>
          <p14:tracePt t="68710" x="4810125" y="5291138"/>
          <p14:tracePt t="68727" x="4738688" y="5262563"/>
          <p14:tracePt t="68744" x="4710113" y="5248275"/>
          <p14:tracePt t="68761" x="4672013" y="5229225"/>
          <p14:tracePt t="68777" x="4633913" y="5200650"/>
          <p14:tracePt t="68794" x="4605338" y="5172075"/>
          <p14:tracePt t="68810" x="4519613" y="5110163"/>
          <p14:tracePt t="68827" x="4395788" y="5048250"/>
          <p14:tracePt t="68844" x="4314825" y="5000625"/>
          <p14:tracePt t="68861" x="4229100" y="4972050"/>
          <p14:tracePt t="68877" x="4129088" y="4919663"/>
          <p14:tracePt t="68894" x="4076700" y="4881563"/>
          <p14:tracePt t="68910" x="4019550" y="4852988"/>
          <p14:tracePt t="68927" x="3962400" y="4805363"/>
          <p14:tracePt t="68944" x="3910013" y="4757738"/>
          <p14:tracePt t="68960" x="3862388" y="4700588"/>
          <p14:tracePt t="68977" x="3790950" y="4633913"/>
          <p14:tracePt t="68993" x="3729038" y="4552950"/>
          <p14:tracePt t="69010" x="3676650" y="4476750"/>
          <p14:tracePt t="69027" x="3614738" y="4405313"/>
          <p14:tracePt t="69044" x="3576638" y="4348163"/>
          <p14:tracePt t="69060" x="3543300" y="4291013"/>
          <p14:tracePt t="69077" x="3524250" y="4248150"/>
          <p14:tracePt t="69094" x="3509963" y="4191000"/>
          <p14:tracePt t="69110" x="3486150" y="4119563"/>
          <p14:tracePt t="69127" x="3462338" y="4057650"/>
          <p14:tracePt t="69144" x="3452813" y="3976688"/>
          <p14:tracePt t="69161" x="3438525" y="3881438"/>
          <p14:tracePt t="69177" x="3419475" y="3776663"/>
          <p14:tracePt t="69194" x="3419475" y="3686175"/>
          <p14:tracePt t="69211" x="3419475" y="3586163"/>
          <p14:tracePt t="69227" x="3419475" y="3381375"/>
          <p14:tracePt t="69243" x="3419475" y="3305175"/>
          <p14:tracePt t="69261" x="3419475" y="3233738"/>
          <p14:tracePt t="69277" x="3419475" y="3157538"/>
          <p14:tracePt t="69294" x="3419475" y="3100388"/>
          <p14:tracePt t="69310" x="3438525" y="3028950"/>
          <p14:tracePt t="69327" x="3457575" y="2986088"/>
          <p14:tracePt t="69344" x="3476625" y="2933700"/>
          <p14:tracePt t="69360" x="3505200" y="2862263"/>
          <p14:tracePt t="69377" x="3529013" y="2824163"/>
          <p14:tracePt t="69394" x="3562350" y="2776538"/>
          <p14:tracePt t="69410" x="3590925" y="2747963"/>
          <p14:tracePt t="69427" x="3624263" y="2714625"/>
          <p14:tracePt t="69444" x="3695700" y="2676525"/>
          <p14:tracePt t="69460" x="3738563" y="2652713"/>
          <p14:tracePt t="69477" x="3814763" y="2609850"/>
          <p14:tracePt t="69494" x="3857625" y="2595563"/>
          <p14:tracePt t="69510" x="3914775" y="2595563"/>
          <p14:tracePt t="69527" x="3967163" y="2581275"/>
          <p14:tracePt t="69543" x="4033838" y="2571750"/>
          <p14:tracePt t="69560" x="4114800" y="2562225"/>
          <p14:tracePt t="69577" x="4176713" y="2557463"/>
          <p14:tracePt t="69594" x="4224338" y="2547938"/>
          <p14:tracePt t="69611" x="4305300" y="2543175"/>
          <p14:tracePt t="69627" x="4371975" y="2543175"/>
          <p14:tracePt t="69643" x="4462463" y="2533650"/>
          <p14:tracePt t="69660" x="4567238" y="2533650"/>
          <p14:tracePt t="69677" x="4633913" y="2533650"/>
          <p14:tracePt t="69694" x="4710113" y="2533650"/>
          <p14:tracePt t="69710" x="4786313" y="2533650"/>
          <p14:tracePt t="69727" x="4891088" y="2533650"/>
          <p14:tracePt t="69744" x="4981575" y="2533650"/>
          <p14:tracePt t="69760" x="5076825" y="2552700"/>
          <p14:tracePt t="69777" x="5129213" y="2562225"/>
          <p14:tracePt t="69793" x="5167313" y="2581275"/>
          <p14:tracePt t="69810" x="5191125" y="2595563"/>
          <p14:tracePt t="69827" x="5286375" y="2633663"/>
          <p14:tracePt t="69844" x="5329238" y="2662238"/>
          <p14:tracePt t="69860" x="5381625" y="2690813"/>
          <p14:tracePt t="69877" x="5434013" y="2719388"/>
          <p14:tracePt t="69894" x="5457825" y="2738438"/>
          <p14:tracePt t="69910" x="5500688" y="2762250"/>
          <p14:tracePt t="69927" x="5529263" y="2790825"/>
          <p14:tracePt t="69944" x="5548313" y="2809875"/>
          <p14:tracePt t="69960" x="5567363" y="2828925"/>
          <p14:tracePt t="69977" x="5600700" y="2857500"/>
          <p14:tracePt t="69994" x="5610225" y="2862263"/>
          <p14:tracePt t="70010" x="5619750" y="2886075"/>
          <p14:tracePt t="70027" x="5638800" y="2938463"/>
          <p14:tracePt t="70044" x="5653088" y="2986088"/>
          <p14:tracePt t="70060" x="5667375" y="3028950"/>
          <p14:tracePt t="70077" x="5681663" y="3081338"/>
          <p14:tracePt t="70094" x="5686425" y="3119438"/>
          <p14:tracePt t="70110" x="5700713" y="3171825"/>
          <p14:tracePt t="70127" x="5700713" y="3219450"/>
          <p14:tracePt t="70144" x="5710238" y="3276600"/>
          <p14:tracePt t="70160" x="5715000" y="3348038"/>
          <p14:tracePt t="70177" x="5715000" y="3405188"/>
          <p14:tracePt t="70193" x="5724525" y="3476625"/>
          <p14:tracePt t="70210" x="5724525" y="3524250"/>
          <p14:tracePt t="70227" x="5724525" y="3619500"/>
          <p14:tracePt t="70243" x="5757863" y="3690938"/>
          <p14:tracePt t="70260" x="5762625" y="3743325"/>
          <p14:tracePt t="70277" x="5772150" y="3776663"/>
          <p14:tracePt t="70293" x="5786438" y="3810000"/>
          <p14:tracePt t="70310" x="5791200" y="3838575"/>
          <p14:tracePt t="70327" x="5795963" y="3881438"/>
          <p14:tracePt t="70343" x="5805488" y="3962400"/>
          <p14:tracePt t="70360" x="5805488" y="4052888"/>
          <p14:tracePt t="70377" x="5805488" y="4133850"/>
          <p14:tracePt t="70393" x="5805488" y="4233863"/>
          <p14:tracePt t="70411" x="5805488" y="4300538"/>
          <p14:tracePt t="70427" x="5800725" y="4395788"/>
          <p14:tracePt t="70443" x="5800725" y="4548188"/>
          <p14:tracePt t="70460" x="5800725" y="4652963"/>
          <p14:tracePt t="70477" x="5800725" y="4710113"/>
          <p14:tracePt t="70494" x="5800725" y="4738688"/>
          <p14:tracePt t="70510" x="5800725" y="4791075"/>
          <p14:tracePt t="70527" x="5767388" y="4852988"/>
          <p14:tracePt t="70544" x="5762625" y="4886325"/>
          <p14:tracePt t="70560" x="5748338" y="4924425"/>
          <p14:tracePt t="70577" x="5734050" y="4976813"/>
          <p14:tracePt t="70594" x="5724525" y="4991100"/>
          <p14:tracePt t="70610" x="5719763" y="5014913"/>
          <p14:tracePt t="70627" x="5667375" y="5091113"/>
          <p14:tracePt t="70643" x="5624513" y="5176838"/>
          <p14:tracePt t="70660" x="5581650" y="5243513"/>
          <p14:tracePt t="70677" x="5543550" y="5291138"/>
          <p14:tracePt t="70694" x="5514975" y="5324475"/>
          <p14:tracePt t="70710" x="5491163" y="5334000"/>
          <p14:tracePt t="70727" x="5429250" y="5357813"/>
          <p14:tracePt t="70744" x="5372100" y="5381625"/>
          <p14:tracePt t="70760" x="5286375" y="5414963"/>
          <p14:tracePt t="70777" x="5238750" y="5438775"/>
          <p14:tracePt t="70794" x="5224463" y="5443538"/>
          <p14:tracePt t="70810" x="5191125" y="5457825"/>
          <p14:tracePt t="70827" x="5119688" y="5472113"/>
          <p14:tracePt t="70843" x="5057775" y="5476875"/>
          <p14:tracePt t="70860" x="4976813" y="5495925"/>
          <p14:tracePt t="70877" x="4938713" y="5495925"/>
          <p14:tracePt t="70893" x="4910138" y="5500688"/>
          <p14:tracePt t="70910" x="4876800" y="5500688"/>
          <p14:tracePt t="70927" x="4829175" y="5510213"/>
          <p14:tracePt t="70944" x="4729163" y="5510213"/>
          <p14:tracePt t="70960" x="4610100" y="5505450"/>
          <p14:tracePt t="70977" x="4481513" y="5476875"/>
          <p14:tracePt t="70993" x="4262438" y="5434013"/>
          <p14:tracePt t="71010" x="4057650" y="5405438"/>
          <p14:tracePt t="71027" x="3905250" y="5376863"/>
          <p14:tracePt t="71043" x="3895725" y="5372100"/>
          <p14:tracePt t="71067" x="3890963" y="5367338"/>
          <p14:tracePt t="71077" x="3881438" y="5353050"/>
          <p14:tracePt t="71094" x="3852863" y="5329238"/>
          <p14:tracePt t="71110" x="3824288" y="5291138"/>
          <p14:tracePt t="71127" x="3781425" y="5248275"/>
          <p14:tracePt t="71143" x="3757613" y="5229225"/>
          <p14:tracePt t="71160" x="3738563" y="5219700"/>
          <p14:tracePt t="71177" x="3719513" y="5167313"/>
          <p14:tracePt t="71193" x="3690938" y="5119688"/>
          <p14:tracePt t="71210" x="3619500" y="5010150"/>
          <p14:tracePt t="71227" x="3595688" y="4933950"/>
          <p14:tracePt t="71243" x="3571875" y="4876800"/>
          <p14:tracePt t="71260" x="3567113" y="4795838"/>
          <p14:tracePt t="71277" x="3538538" y="4710113"/>
          <p14:tracePt t="71293" x="3524250" y="4652963"/>
          <p14:tracePt t="71310" x="3505200" y="4557713"/>
          <p14:tracePt t="71327" x="3500438" y="4476750"/>
          <p14:tracePt t="71343" x="3490913" y="4405313"/>
          <p14:tracePt t="71360" x="3490913" y="4305300"/>
          <p14:tracePt t="71377" x="3490913" y="4167188"/>
          <p14:tracePt t="71394" x="3490913" y="4038600"/>
          <p14:tracePt t="71410" x="3490913" y="3910013"/>
          <p14:tracePt t="71427" x="3490913" y="3743325"/>
          <p14:tracePt t="71443" x="3524250" y="3609975"/>
          <p14:tracePt t="71460" x="3543300" y="3452813"/>
          <p14:tracePt t="71477" x="3552825" y="3300413"/>
          <p14:tracePt t="71494" x="3571875" y="3157538"/>
          <p14:tracePt t="71510" x="3590925" y="3062288"/>
          <p14:tracePt t="71527" x="3619500" y="3024188"/>
          <p14:tracePt t="71543" x="3671888" y="2928938"/>
          <p14:tracePt t="71561" x="3733800" y="2824163"/>
          <p14:tracePt t="71577" x="3824288" y="2709863"/>
          <p14:tracePt t="71594" x="3914775" y="2562225"/>
          <p14:tracePt t="71611" x="3981450" y="2495550"/>
          <p14:tracePt t="71627" x="4038600" y="2438400"/>
          <p14:tracePt t="71644" x="4105275" y="2395538"/>
          <p14:tracePt t="71660" x="4195763" y="2371725"/>
          <p14:tracePt t="71677" x="4262438" y="2362200"/>
          <p14:tracePt t="71693" x="4319588" y="2362200"/>
          <p14:tracePt t="71710" x="4352925" y="2362200"/>
          <p14:tracePt t="71727" x="4419600" y="2376488"/>
          <p14:tracePt t="71744" x="4481513" y="2390775"/>
          <p14:tracePt t="71760" x="4562475" y="2400300"/>
          <p14:tracePt t="71777" x="4662488" y="2400300"/>
          <p14:tracePt t="71793" x="4772025" y="2405063"/>
          <p14:tracePt t="71810" x="4829175" y="2428875"/>
          <p14:tracePt t="71827" x="4938713" y="2438400"/>
          <p14:tracePt t="71843" x="5019675" y="2452688"/>
          <p14:tracePt t="71860" x="5076825" y="2452688"/>
          <p14:tracePt t="71877" x="5148263" y="2476500"/>
          <p14:tracePt t="71893" x="5167313" y="2490788"/>
          <p14:tracePt t="71910" x="5195888" y="2505075"/>
          <p14:tracePt t="71943" x="5219700" y="2519363"/>
          <p14:tracePt t="71960" x="5238750" y="2528888"/>
          <p14:tracePt t="71977" x="5272088" y="2571750"/>
          <p14:tracePt t="71994" x="5353050" y="2652713"/>
          <p14:tracePt t="72010" x="5429250" y="2743200"/>
          <p14:tracePt t="72026" x="5529263" y="2871788"/>
          <p14:tracePt t="72044" x="5600700" y="2971800"/>
          <p14:tracePt t="72060" x="5634038" y="3048000"/>
          <p14:tracePt t="72077" x="5648325" y="3086100"/>
          <p14:tracePt t="72093" x="5648325" y="3119438"/>
          <p14:tracePt t="72110" x="5662613" y="3162300"/>
          <p14:tracePt t="72127" x="5672138" y="3219450"/>
          <p14:tracePt t="72143" x="5676900" y="3271838"/>
          <p14:tracePt t="72160" x="5691188" y="3338513"/>
          <p14:tracePt t="72177" x="5719763" y="3400425"/>
          <p14:tracePt t="72193" x="5724525" y="3514725"/>
          <p14:tracePt t="72210" x="5743575" y="3624263"/>
          <p14:tracePt t="72226" x="5762625" y="3743325"/>
          <p14:tracePt t="72244" x="5810250" y="3914775"/>
          <p14:tracePt t="72260" x="5829300" y="4024313"/>
          <p14:tracePt t="72277" x="5838825" y="4086225"/>
          <p14:tracePt t="72294" x="5838825" y="4124325"/>
          <p14:tracePt t="72310" x="5838825" y="4167188"/>
          <p14:tracePt t="72327" x="5838825" y="4252913"/>
          <p14:tracePt t="72343" x="5819775" y="4338638"/>
          <p14:tracePt t="72360" x="5791200" y="4443413"/>
          <p14:tracePt t="72377" x="5776913" y="4538663"/>
          <p14:tracePt t="72393" x="5738813" y="4624388"/>
          <p14:tracePt t="72410" x="5695950" y="4700588"/>
          <p14:tracePt t="72427" x="5600700" y="4857750"/>
          <p14:tracePt t="72444" x="5562600" y="4924425"/>
          <p14:tracePt t="72460" x="5534025" y="4967288"/>
          <p14:tracePt t="72477" x="5505450" y="5000625"/>
          <p14:tracePt t="72493" x="5457825" y="5057775"/>
          <p14:tracePt t="72510" x="5424488" y="5086350"/>
          <p14:tracePt t="72527" x="5386388" y="5138738"/>
          <p14:tracePt t="72543" x="5329238" y="5181600"/>
          <p14:tracePt t="72560" x="5300663" y="5224463"/>
          <p14:tracePt t="72577" x="5281613" y="5243513"/>
          <p14:tracePt t="72594" x="5243513" y="5257800"/>
          <p14:tracePt t="72610" x="5167313" y="5286375"/>
          <p14:tracePt t="72626" x="5105400" y="5305425"/>
          <p14:tracePt t="72643" x="4957763" y="5338763"/>
          <p14:tracePt t="72660" x="4852988" y="5357813"/>
          <p14:tracePt t="72677" x="4757738" y="5376863"/>
          <p14:tracePt t="72693" x="4691063" y="5376863"/>
          <p14:tracePt t="72710" x="4619625" y="5381625"/>
          <p14:tracePt t="72727" x="4543425" y="5381625"/>
          <p14:tracePt t="72743" x="4424363" y="5381625"/>
          <p14:tracePt t="72760" x="4281488" y="5357813"/>
          <p14:tracePt t="72777" x="4148138" y="5329238"/>
          <p14:tracePt t="72793" x="4043363" y="5310188"/>
          <p14:tracePt t="72810" x="3986213" y="5281613"/>
          <p14:tracePt t="72826" x="3957638" y="5262563"/>
          <p14:tracePt t="72843" x="3933825" y="5229225"/>
          <p14:tracePt t="72860" x="3871913" y="5162550"/>
          <p14:tracePt t="72877" x="3829050" y="5105400"/>
          <p14:tracePt t="72893" x="3776663" y="5038725"/>
          <p14:tracePt t="72910" x="3714750" y="4948238"/>
          <p14:tracePt t="72927" x="3676650" y="4852988"/>
          <p14:tracePt t="72943" x="3629025" y="4729163"/>
          <p14:tracePt t="72960" x="3586163" y="4652963"/>
          <p14:tracePt t="72976" x="3543300" y="4562475"/>
          <p14:tracePt t="72993" x="3500438" y="4486275"/>
          <p14:tracePt t="73010" x="3462338" y="4352925"/>
          <p14:tracePt t="73027" x="3424238" y="4143375"/>
          <p14:tracePt t="73043" x="3424238" y="4029075"/>
          <p14:tracePt t="73060" x="3414713" y="3900488"/>
          <p14:tracePt t="73077" x="3405188" y="3767138"/>
          <p14:tracePt t="73093" x="3395663" y="3652838"/>
          <p14:tracePt t="73110" x="3386138" y="3548063"/>
          <p14:tracePt t="73127" x="3386138" y="3443288"/>
          <p14:tracePt t="73143" x="3386138" y="3328988"/>
          <p14:tracePt t="73160" x="3386138" y="3238500"/>
          <p14:tracePt t="73177" x="3400425" y="3162300"/>
          <p14:tracePt t="73193" x="3433763" y="3081338"/>
          <p14:tracePt t="73210" x="3471863" y="3033713"/>
          <p14:tracePt t="73226" x="3505200" y="2990850"/>
          <p14:tracePt t="73244" x="3595688" y="2919413"/>
          <p14:tracePt t="73260" x="3657600" y="2886075"/>
          <p14:tracePt t="73277" x="3767138" y="2824163"/>
          <p14:tracePt t="73293" x="3852863" y="2790825"/>
          <p14:tracePt t="73310" x="3938588" y="2762250"/>
          <p14:tracePt t="73327" x="4033838" y="2747963"/>
          <p14:tracePt t="73343" x="4129088" y="2738438"/>
          <p14:tracePt t="73360" x="4257675" y="2728913"/>
          <p14:tracePt t="73377" x="4386263" y="2728913"/>
          <p14:tracePt t="73393" x="4452938" y="2728913"/>
          <p14:tracePt t="73410" x="4538663" y="2728913"/>
          <p14:tracePt t="73426" x="4591050" y="2728913"/>
          <p14:tracePt t="73443" x="4652963" y="2728913"/>
          <p14:tracePt t="73460" x="4700588" y="2728913"/>
          <p14:tracePt t="73476" x="4767263" y="2728913"/>
          <p14:tracePt t="73493" x="4833938" y="2728913"/>
          <p14:tracePt t="73510" x="4891088" y="2728913"/>
          <p14:tracePt t="73527" x="4962525" y="2733675"/>
          <p14:tracePt t="73543" x="5057775" y="2757488"/>
          <p14:tracePt t="73560" x="5105400" y="2757488"/>
          <p14:tracePt t="73576" x="5124450" y="2757488"/>
          <p14:tracePt t="73593" x="5148263" y="2757488"/>
          <p14:tracePt t="73610" x="5153025" y="2757488"/>
          <p14:tracePt t="73626" x="5157788" y="2757488"/>
          <p14:tracePt t="73651" x="5162550" y="2762250"/>
          <p14:tracePt t="73660" x="5167313" y="2767013"/>
          <p14:tracePt t="73677" x="5181600" y="2781300"/>
          <p14:tracePt t="73693" x="5195888" y="2795588"/>
          <p14:tracePt t="73710" x="5210175" y="2814638"/>
          <p14:tracePt t="73727" x="5248275" y="2857500"/>
          <p14:tracePt t="73743" x="5276850" y="2895600"/>
          <p14:tracePt t="73760" x="5300663" y="2952750"/>
          <p14:tracePt t="73777" x="5324475" y="2995613"/>
          <p14:tracePt t="73793" x="5348288" y="3014663"/>
          <p14:tracePt t="73810" x="5372100" y="3062288"/>
          <p14:tracePt t="73826" x="5405438" y="3167063"/>
          <p14:tracePt t="73843" x="5434013" y="3219450"/>
          <p14:tracePt t="73860" x="5457825" y="3290888"/>
          <p14:tracePt t="73877" x="5476875" y="3324225"/>
          <p14:tracePt t="73893" x="5495925" y="3395663"/>
          <p14:tracePt t="73910" x="5510213" y="3476625"/>
          <p14:tracePt t="73927" x="5529263" y="3571875"/>
          <p14:tracePt t="73943" x="5529263" y="3676650"/>
          <p14:tracePt t="73960" x="5529263" y="3838575"/>
          <p14:tracePt t="73977" x="5529263" y="4005263"/>
          <p14:tracePt t="73993" x="5529263" y="4119563"/>
          <p14:tracePt t="74010" x="5524500" y="4224338"/>
          <p14:tracePt t="74027" x="5514975" y="4319588"/>
          <p14:tracePt t="74043" x="5514975" y="4524375"/>
          <p14:tracePt t="74061" x="5486400" y="4657725"/>
          <p14:tracePt t="74077" x="5457825" y="4762500"/>
          <p14:tracePt t="74093" x="5443538" y="4814888"/>
          <p14:tracePt t="74110" x="5438775" y="4848225"/>
          <p14:tracePt t="74127" x="5400675" y="4900613"/>
          <p14:tracePt t="74144" x="5372100" y="4943475"/>
          <p14:tracePt t="74160" x="5300663" y="5005388"/>
          <p14:tracePt t="74176" x="5267325" y="5038725"/>
          <p14:tracePt t="74193" x="5229225" y="5076825"/>
          <p14:tracePt t="74210" x="5181600" y="5100638"/>
          <p14:tracePt t="74227" x="5172075" y="5100638"/>
          <p14:tracePt t="74243" x="5105400" y="5124450"/>
          <p14:tracePt t="74260" x="5067300" y="5129213"/>
          <p14:tracePt t="74277" x="5033963" y="5138738"/>
          <p14:tracePt t="74293" x="5014913" y="5138738"/>
          <p14:tracePt t="74379" x="5010150" y="5138738"/>
          <p14:tracePt t="74403" x="5010150" y="5129213"/>
          <p14:tracePt t="74419" x="5010150" y="5124450"/>
          <p14:tracePt t="74427" x="5010150" y="5119688"/>
          <p14:tracePt t="74443" x="5010150" y="5110163"/>
          <p14:tracePt t="74898" x="5010150" y="5105400"/>
          <p14:tracePt t="74908" x="5005388" y="5095875"/>
          <p14:tracePt t="74915" x="5005388" y="5091113"/>
          <p14:tracePt t="74926" x="5000625" y="5091113"/>
          <p14:tracePt t="74943" x="4972050" y="5072063"/>
          <p14:tracePt t="74960" x="4905375" y="5024438"/>
          <p14:tracePt t="74977" x="4872038" y="4991100"/>
          <p14:tracePt t="74993" x="4843463" y="4972050"/>
          <p14:tracePt t="75010" x="4824413" y="4943475"/>
          <p14:tracePt t="75026" x="4805363" y="4933950"/>
          <p14:tracePt t="75043" x="4748213" y="4876800"/>
          <p14:tracePt t="75060" x="4695825" y="4829175"/>
          <p14:tracePt t="75076" x="4638675" y="4772025"/>
          <p14:tracePt t="75093" x="4595813" y="4738688"/>
          <p14:tracePt t="75110" x="4567238" y="4705350"/>
          <p14:tracePt t="75126" x="4533900" y="4676775"/>
          <p14:tracePt t="75143" x="4476750" y="4610100"/>
          <p14:tracePt t="75159" x="4381500" y="4514850"/>
          <p14:tracePt t="75176" x="4291013" y="4443413"/>
          <p14:tracePt t="75193" x="4167188" y="4386263"/>
          <p14:tracePt t="75210" x="4052888" y="4291013"/>
          <p14:tracePt t="75226" x="3933825" y="4181475"/>
          <p14:tracePt t="75243" x="3743325" y="4014788"/>
          <p14:tracePt t="75260" x="3600450" y="3881438"/>
          <p14:tracePt t="75276" x="3433763" y="3714750"/>
          <p14:tracePt t="75293" x="3243263" y="3543300"/>
          <p14:tracePt t="75310" x="3100388" y="3409950"/>
          <p14:tracePt t="75326" x="2971800" y="3290888"/>
          <p14:tracePt t="75343" x="2838450" y="3171825"/>
          <p14:tracePt t="75360" x="2743200" y="3067050"/>
          <p14:tracePt t="75377" x="2662238" y="2981325"/>
          <p14:tracePt t="75393" x="2633663" y="2933700"/>
          <p14:tracePt t="75410" x="2552700" y="2819400"/>
          <p14:tracePt t="75427" x="2509838" y="2743200"/>
          <p14:tracePt t="75443" x="2476500" y="2690813"/>
          <p14:tracePt t="75460" x="2452688" y="2628900"/>
          <p14:tracePt t="75476" x="2433638" y="2605088"/>
          <p14:tracePt t="75493" x="2424113" y="2586038"/>
          <p14:tracePt t="75510" x="2414588" y="2576513"/>
          <p14:tracePt t="75526" x="2405063" y="2562225"/>
          <p14:tracePt t="75571" x="2400300" y="2557463"/>
          <p14:tracePt t="75579" x="2395538" y="2552700"/>
          <p14:tracePt t="75593" x="2395538" y="2547938"/>
          <p14:tracePt t="75610" x="2376488" y="2514600"/>
          <p14:tracePt t="75626" x="2366963" y="2509838"/>
          <p14:tracePt t="75643" x="2347913" y="2471738"/>
          <p14:tracePt t="75660" x="2338388" y="2462213"/>
          <p14:tracePt t="75677" x="2338388" y="2447925"/>
          <p14:tracePt t="75693" x="2333625" y="2438400"/>
          <p14:tracePt t="75755" x="2328863" y="2447925"/>
          <p14:tracePt t="75763" x="2328863" y="2457450"/>
          <p14:tracePt t="75772" x="2328863" y="2466975"/>
          <p14:tracePt t="75779" x="2328863" y="2476500"/>
          <p14:tracePt t="75793" x="2324100" y="2505075"/>
          <p14:tracePt t="75810" x="2324100" y="2562225"/>
          <p14:tracePt t="75827" x="2324100" y="2609850"/>
          <p14:tracePt t="75843" x="2324100" y="2757488"/>
          <p14:tracePt t="75860" x="2324100" y="2895600"/>
          <p14:tracePt t="75876" x="2324100" y="3038475"/>
          <p14:tracePt t="75893" x="2333625" y="3167063"/>
          <p14:tracePt t="75910" x="2333625" y="3319463"/>
          <p14:tracePt t="75926" x="2343150" y="3448050"/>
          <p14:tracePt t="75943" x="2343150" y="3576638"/>
          <p14:tracePt t="75960" x="2352675" y="3705225"/>
          <p14:tracePt t="75976" x="2362200" y="3810000"/>
          <p14:tracePt t="75993" x="2371725" y="3914775"/>
          <p14:tracePt t="76010" x="2386013" y="4010025"/>
          <p14:tracePt t="76027" x="2386013" y="4114800"/>
          <p14:tracePt t="76043" x="2395538" y="4262438"/>
          <p14:tracePt t="76060" x="2405063" y="4352925"/>
          <p14:tracePt t="76077" x="2419350" y="4433888"/>
          <p14:tracePt t="76093" x="2419350" y="4514850"/>
          <p14:tracePt t="76109" x="2428875" y="4576763"/>
          <p14:tracePt t="76126" x="2428875" y="4633913"/>
          <p14:tracePt t="76143" x="2428875" y="4672013"/>
          <p14:tracePt t="76159" x="2428875" y="4733925"/>
          <p14:tracePt t="76177" x="2428875" y="4767263"/>
          <p14:tracePt t="76193" x="2428875" y="4786313"/>
          <p14:tracePt t="76210" x="2433638" y="4829175"/>
          <p14:tracePt t="76226" x="2433638" y="4833938"/>
          <p14:tracePt t="76243" x="2433638" y="4872038"/>
          <p14:tracePt t="76260" x="2433638" y="4886325"/>
          <p14:tracePt t="76380" x="2447925" y="4881563"/>
          <p14:tracePt t="76387" x="2447925" y="4876800"/>
          <p14:tracePt t="76396" x="2452688" y="4876800"/>
          <p14:tracePt t="76410" x="2481263" y="4829175"/>
          <p14:tracePt t="76427" x="2495550" y="4814888"/>
          <p14:tracePt t="76443" x="2547938" y="4738688"/>
          <p14:tracePt t="76460" x="2638425" y="4667250"/>
          <p14:tracePt t="76477" x="2781300" y="4548188"/>
          <p14:tracePt t="76493" x="2981325" y="4429125"/>
          <p14:tracePt t="76510" x="3438525" y="4181475"/>
          <p14:tracePt t="76527" x="4176713" y="3881438"/>
          <p14:tracePt t="76543" x="4852988" y="3533775"/>
          <p14:tracePt t="76560" x="5391150" y="3314700"/>
          <p14:tracePt t="76577" x="5619750" y="3238500"/>
          <p14:tracePt t="76593" x="5719763" y="3186113"/>
          <p14:tracePt t="76610" x="5876925" y="3090863"/>
          <p14:tracePt t="76627" x="5948363" y="3052763"/>
          <p14:tracePt t="76643" x="6096000" y="2928938"/>
          <p14:tracePt t="76660" x="6162675" y="2871788"/>
          <p14:tracePt t="76677" x="6219825" y="2833688"/>
          <p14:tracePt t="76693" x="6243638" y="2805113"/>
          <p14:tracePt t="76710" x="6272213" y="2790825"/>
          <p14:tracePt t="76726" x="6319838" y="2733675"/>
          <p14:tracePt t="76743" x="6338888" y="2690813"/>
          <p14:tracePt t="76760" x="6353175" y="2676525"/>
          <p14:tracePt t="76776" x="6372225" y="2643188"/>
          <p14:tracePt t="76793" x="6391275" y="2595563"/>
          <p14:tracePt t="76810" x="6419850" y="2571750"/>
          <p14:tracePt t="76827" x="6448425" y="2533650"/>
          <p14:tracePt t="76843" x="6538913" y="2452688"/>
          <p14:tracePt t="76860" x="6562725" y="2400300"/>
          <p14:tracePt t="76876" x="6581775" y="2366963"/>
          <p14:tracePt t="76893" x="6586538" y="2357438"/>
          <p14:tracePt t="76910" x="6600825" y="2343150"/>
          <p14:tracePt t="76927" x="6615113" y="2338388"/>
          <p14:tracePt t="76943" x="6629400" y="2319338"/>
          <p14:tracePt t="76976" x="6634163" y="2309813"/>
          <p14:tracePt t="76993" x="6638925" y="2305050"/>
          <p14:tracePt t="77010" x="6648450" y="2266950"/>
          <p14:tracePt t="77026" x="6653213" y="2262188"/>
          <p14:tracePt t="77043" x="6662738" y="2200275"/>
          <p14:tracePt t="77060" x="6672263" y="2166938"/>
          <p14:tracePt t="77076" x="6677025" y="2157413"/>
          <p14:tracePt t="77171" x="6667500" y="2171700"/>
          <p14:tracePt t="77179" x="6667500" y="2181225"/>
          <p14:tracePt t="77187" x="6662738" y="2209800"/>
          <p14:tracePt t="77195" x="6662738" y="2276475"/>
          <p14:tracePt t="77210" x="6653213" y="2395538"/>
          <p14:tracePt t="77226" x="6653213" y="2471738"/>
          <p14:tracePt t="77243" x="6653213" y="2609850"/>
          <p14:tracePt t="77259" x="6653213" y="2852738"/>
          <p14:tracePt t="77276" x="6653213" y="2967038"/>
          <p14:tracePt t="77293" x="6653213" y="3048000"/>
          <p14:tracePt t="77309" x="6653213" y="3095625"/>
          <p14:tracePt t="77326" x="6653213" y="3105150"/>
          <p14:tracePt t="77652" x="6653213" y="3109913"/>
          <p14:tracePt t="77660" x="6638925" y="3157538"/>
          <p14:tracePt t="77668" x="6638925" y="3176588"/>
          <p14:tracePt t="77676" x="6638925" y="3224213"/>
          <p14:tracePt t="77693" x="6629400" y="3343275"/>
          <p14:tracePt t="77710" x="6629400" y="3457575"/>
          <p14:tracePt t="77726" x="6629400" y="3571875"/>
          <p14:tracePt t="77743" x="6629400" y="3662363"/>
          <p14:tracePt t="77760" x="6634163" y="3743325"/>
          <p14:tracePt t="77776" x="6634163" y="3790950"/>
          <p14:tracePt t="77793" x="6634163" y="3805238"/>
          <p14:tracePt t="77809" x="6634163" y="3819525"/>
          <p14:tracePt t="77826" x="6634163" y="3824288"/>
          <p14:tracePt t="77925" x="6634163" y="3833813"/>
          <p14:tracePt t="77931" x="6634163" y="3838575"/>
          <p14:tracePt t="77943" x="6634163" y="3857625"/>
          <p14:tracePt t="77959" x="6634163" y="3924300"/>
          <p14:tracePt t="77976" x="6634163" y="4052888"/>
          <p14:tracePt t="77993" x="6634163" y="4205288"/>
          <p14:tracePt t="78009" x="6634163" y="4357688"/>
          <p14:tracePt t="78026" x="6667500" y="4614863"/>
          <p14:tracePt t="78043" x="6738938" y="5000625"/>
          <p14:tracePt t="78060" x="6781800" y="5172075"/>
          <p14:tracePt t="78076" x="6796088" y="5233988"/>
          <p14:tracePt t="78093" x="6805613" y="5257800"/>
          <p14:tracePt t="78109" x="6805613" y="5272088"/>
          <p14:tracePt t="78126" x="6805613" y="5281613"/>
          <p14:tracePt t="78572" x="6805613" y="5286375"/>
          <p14:tracePt t="78780" x="6805613" y="5281613"/>
          <p14:tracePt t="78795" x="6791325" y="5276850"/>
          <p14:tracePt t="78803" x="6791325" y="5272088"/>
          <p14:tracePt t="78811" x="6786563" y="5257800"/>
          <p14:tracePt t="78859" x="6772275" y="5253038"/>
          <p14:tracePt t="78875" x="6772275" y="5243513"/>
          <p14:tracePt t="78883" x="6767513" y="5238750"/>
          <p14:tracePt t="78893" x="6767513" y="5233988"/>
          <p14:tracePt t="78910" x="6767513" y="5224463"/>
          <p14:tracePt t="78926" x="6767513" y="5205413"/>
          <p14:tracePt t="78943" x="6767513" y="5195888"/>
          <p14:tracePt t="78959" x="6767513" y="5167313"/>
          <p14:tracePt t="78976" x="6791325" y="5114925"/>
          <p14:tracePt t="78993" x="6805613" y="5081588"/>
          <p14:tracePt t="79009" x="6819900" y="5038725"/>
          <p14:tracePt t="79026" x="6834188" y="4972050"/>
          <p14:tracePt t="79043" x="6824663" y="4838700"/>
          <p14:tracePt t="79060" x="6777038" y="4714875"/>
          <p14:tracePt t="79076" x="6691313" y="4595813"/>
          <p14:tracePt t="79093" x="6581775" y="4481513"/>
          <p14:tracePt t="79109" x="6500813" y="4386263"/>
          <p14:tracePt t="79126" x="6396038" y="4300538"/>
          <p14:tracePt t="79143" x="6291263" y="4238625"/>
          <p14:tracePt t="79159" x="6200775" y="4186238"/>
          <p14:tracePt t="79176" x="6096000" y="4095750"/>
          <p14:tracePt t="79193" x="5995988" y="4043363"/>
          <p14:tracePt t="79209" x="5895975" y="3967163"/>
          <p14:tracePt t="79226" x="5795963" y="3914775"/>
          <p14:tracePt t="79242" x="5662613" y="3857625"/>
          <p14:tracePt t="79259" x="5591175" y="3829050"/>
          <p14:tracePt t="79276" x="5505450" y="3790950"/>
          <p14:tracePt t="79293" x="5414963" y="3719513"/>
          <p14:tracePt t="79309" x="5295900" y="3609975"/>
          <p14:tracePt t="79326" x="5181600" y="3514725"/>
          <p14:tracePt t="79343" x="5110163" y="3433763"/>
          <p14:tracePt t="79360" x="5057775" y="3367088"/>
          <p14:tracePt t="79376" x="5038725" y="3305175"/>
          <p14:tracePt t="79393" x="5000625" y="3200400"/>
          <p14:tracePt t="79409" x="4967288" y="3124200"/>
          <p14:tracePt t="79426" x="4929188" y="3071813"/>
          <p14:tracePt t="79442" x="4910138" y="3038475"/>
          <p14:tracePt t="79459" x="4900613" y="3019425"/>
          <p14:tracePt t="79476" x="4891088" y="3009900"/>
          <p14:tracePt t="79493" x="4891088" y="2995613"/>
          <p14:tracePt t="79509" x="4881563" y="2981325"/>
          <p14:tracePt t="79605" x="4881563" y="2976563"/>
          <p14:tracePt t="79613" x="4881563" y="2967038"/>
          <p14:tracePt t="79620" x="4886325" y="2962275"/>
          <p14:tracePt t="79636" x="4891088" y="2957513"/>
          <p14:tracePt t="79652" x="4900613" y="2952750"/>
          <p14:tracePt t="79661" x="4905375" y="2952750"/>
          <p14:tracePt t="79676" x="4914900" y="2943225"/>
          <p14:tracePt t="79693" x="4924425" y="2938463"/>
          <p14:tracePt t="80053" x="4953000" y="2924175"/>
          <p14:tracePt t="80060" x="4972050" y="2924175"/>
          <p14:tracePt t="80067" x="5019675" y="2924175"/>
          <p14:tracePt t="80076" x="5048250" y="2924175"/>
          <p14:tracePt t="80093" x="5100638" y="2900363"/>
          <p14:tracePt t="80110" x="5119688" y="2890838"/>
          <p14:tracePt t="80126" x="5153025" y="2852738"/>
          <p14:tracePt t="80143" x="5243513" y="2781300"/>
          <p14:tracePt t="80159" x="5314950" y="2633663"/>
          <p14:tracePt t="80176" x="5362575" y="2486025"/>
          <p14:tracePt t="80192" x="5372100" y="2319338"/>
          <p14:tracePt t="80209" x="5372100" y="2190750"/>
          <p14:tracePt t="80226" x="5348288" y="2071688"/>
          <p14:tracePt t="80242" x="5300663" y="1895475"/>
          <p14:tracePt t="80259" x="5276850" y="1785938"/>
          <p14:tracePt t="80276" x="5238750" y="1700213"/>
          <p14:tracePt t="80293" x="5210175" y="1657350"/>
          <p14:tracePt t="80309" x="5176838" y="1624013"/>
          <p14:tracePt t="80326" x="5153025" y="1576388"/>
          <p14:tracePt t="80343" x="5133975" y="1557338"/>
          <p14:tracePt t="80359" x="5124450" y="1533525"/>
          <p14:tracePt t="80376" x="5110163" y="1524000"/>
          <p14:tracePt t="80392" x="5086350" y="1490663"/>
          <p14:tracePt t="80409" x="5067300" y="1485900"/>
          <p14:tracePt t="80426" x="5062538" y="1481138"/>
          <p14:tracePt t="80442" x="4995863" y="1457325"/>
          <p14:tracePt t="80459" x="4953000" y="1443038"/>
          <p14:tracePt t="80476" x="4862513" y="1438275"/>
          <p14:tracePt t="80492" x="4757738" y="1414463"/>
          <p14:tracePt t="80509" x="4605338" y="1404938"/>
          <p14:tracePt t="80526" x="4414838" y="1395413"/>
          <p14:tracePt t="80542" x="4262438" y="1395413"/>
          <p14:tracePt t="80559" x="4133850" y="1395413"/>
          <p14:tracePt t="80576" x="3967163" y="1395413"/>
          <p14:tracePt t="80592" x="3852863" y="1395413"/>
          <p14:tracePt t="80609" x="3743325" y="1409700"/>
          <p14:tracePt t="80626" x="3605213" y="1452563"/>
          <p14:tracePt t="80642" x="3495675" y="1500188"/>
          <p14:tracePt t="80659" x="3443288" y="1519238"/>
          <p14:tracePt t="80676" x="3390900" y="1552575"/>
          <p14:tracePt t="80692" x="3362325" y="1585913"/>
          <p14:tracePt t="80709" x="3348038" y="1595438"/>
          <p14:tracePt t="80726" x="3338513" y="1619250"/>
          <p14:tracePt t="80742" x="3324225" y="1638300"/>
          <p14:tracePt t="80759" x="3305175" y="1681163"/>
          <p14:tracePt t="80776" x="3300413" y="1738313"/>
          <p14:tracePt t="80792" x="3290888" y="1790700"/>
          <p14:tracePt t="80809" x="3290888" y="1819275"/>
          <p14:tracePt t="80826" x="3290888" y="1862138"/>
          <p14:tracePt t="80842" x="3328988" y="1895475"/>
          <p14:tracePt t="80859" x="3362325" y="1909763"/>
          <p14:tracePt t="80876" x="3433763" y="1943100"/>
          <p14:tracePt t="80892" x="3533775" y="1985963"/>
          <p14:tracePt t="80909" x="3652838" y="1995488"/>
          <p14:tracePt t="80926" x="3781425" y="2014538"/>
          <p14:tracePt t="80943" x="3900488" y="2014538"/>
          <p14:tracePt t="80959" x="3976688" y="2014538"/>
          <p14:tracePt t="80976" x="4033838" y="2014538"/>
          <p14:tracePt t="80993" x="4114800" y="2014538"/>
          <p14:tracePt t="81009" x="4195763" y="2009775"/>
          <p14:tracePt t="81026" x="4262438" y="2000250"/>
          <p14:tracePt t="81042" x="4329113" y="1995488"/>
          <p14:tracePt t="81044" x="4333875" y="1990725"/>
          <p14:tracePt t="81059" x="4362450" y="1962150"/>
          <p14:tracePt t="81076" x="4371975" y="1957388"/>
          <p14:tracePt t="81092" x="4376738" y="1938338"/>
          <p14:tracePt t="81109" x="4405313" y="1914525"/>
          <p14:tracePt t="81126" x="4414838" y="1895475"/>
          <p14:tracePt t="81142" x="4424363" y="1852613"/>
          <p14:tracePt t="81159" x="4424363" y="1838325"/>
          <p14:tracePt t="81420" x="4410075" y="1838325"/>
          <p14:tracePt t="81427" x="4405313" y="1838325"/>
          <p14:tracePt t="81435" x="4381500" y="1838325"/>
          <p14:tracePt t="81443" x="4357688" y="1838325"/>
          <p14:tracePt t="81460" x="4310063" y="1838325"/>
          <p14:tracePt t="81476" x="4286250" y="1838325"/>
          <p14:tracePt t="81492" x="4267200" y="1838325"/>
          <p14:tracePt t="81509" x="4252913" y="1838325"/>
          <p14:tracePt t="81526" x="4248150" y="1838325"/>
          <p14:tracePt t="81542" x="4200525" y="1847850"/>
          <p14:tracePt t="81559" x="4176713" y="1852613"/>
          <p14:tracePt t="81576" x="4157663" y="1852613"/>
          <p14:tracePt t="81748" x="4152900" y="1852613"/>
          <p14:tracePt t="81756" x="4148138" y="1862138"/>
          <p14:tracePt t="81764" x="4119563" y="1862138"/>
          <p14:tracePt t="81776" x="4110038" y="1862138"/>
          <p14:tracePt t="81793" x="4081463" y="1862138"/>
          <p14:tracePt t="81809" x="4038600" y="1862138"/>
          <p14:tracePt t="81826" x="3962400" y="1871663"/>
          <p14:tracePt t="81842" x="3876675" y="1885950"/>
          <p14:tracePt t="81859" x="3833813" y="1900238"/>
          <p14:tracePt t="81876" x="3814763" y="1905000"/>
          <p14:tracePt t="81893" x="3805238" y="1909763"/>
          <p14:tracePt t="81909" x="3771900" y="1924050"/>
          <p14:tracePt t="81926" x="3719513" y="1952625"/>
          <p14:tracePt t="81942" x="3662363" y="1990725"/>
          <p14:tracePt t="81959" x="3609975" y="2014538"/>
          <p14:tracePt t="81976" x="3567113" y="2038350"/>
          <p14:tracePt t="81992" x="3519488" y="2057400"/>
          <p14:tracePt t="82009" x="3429000" y="2124075"/>
          <p14:tracePt t="82026" x="3281363" y="2205038"/>
          <p14:tracePt t="82042" x="3114675" y="2319338"/>
          <p14:tracePt t="82044" x="3033713" y="2381250"/>
          <p14:tracePt t="82059" x="2943225" y="2443163"/>
          <p14:tracePt t="82076" x="2905125" y="2471738"/>
          <p14:tracePt t="82092" x="2895600" y="2481263"/>
          <p14:tracePt t="82109" x="2881313" y="2505075"/>
          <p14:tracePt t="82126" x="2862263" y="2543175"/>
          <p14:tracePt t="82142" x="2833688" y="2595563"/>
          <p14:tracePt t="82159" x="2809875" y="2633663"/>
          <p14:tracePt t="82176" x="2790825" y="2662238"/>
          <p14:tracePt t="82192" x="2781300" y="2700338"/>
          <p14:tracePt t="82209" x="2781300" y="2724150"/>
          <p14:tracePt t="82226" x="2771775" y="2767013"/>
          <p14:tracePt t="82242" x="2771775" y="2790825"/>
          <p14:tracePt t="82259" x="2771775" y="2819400"/>
          <p14:tracePt t="82276" x="2771775" y="2838450"/>
          <p14:tracePt t="82412" x="2776538" y="2838450"/>
          <p14:tracePt t="82420" x="2781300" y="2838450"/>
          <p14:tracePt t="82429" x="2790825" y="2833688"/>
          <p14:tracePt t="82531" x="2805113" y="2833688"/>
          <p14:tracePt t="82540" x="2805113" y="2838450"/>
          <p14:tracePt t="82555" x="2809875" y="2838450"/>
          <p14:tracePt t="82564" x="2809875" y="2843213"/>
          <p14:tracePt t="82576" x="2809875" y="2847975"/>
          <p14:tracePt t="82593" x="2814638" y="2862263"/>
          <p14:tracePt t="82609" x="2814638" y="2871788"/>
          <p14:tracePt t="82771" x="2819400" y="2876550"/>
          <p14:tracePt t="82883" x="2824163" y="2876550"/>
          <p14:tracePt t="82894" x="2838450" y="2876550"/>
          <p14:tracePt t="82902" x="2843213" y="2876550"/>
          <p14:tracePt t="82910" x="2847975" y="2881313"/>
          <p14:tracePt t="82926" x="2867025" y="2886075"/>
          <p14:tracePt t="82942" x="2876550" y="2895600"/>
          <p14:tracePt t="84069" x="2876550" y="2881313"/>
          <p14:tracePt t="84084" x="2876550" y="2871788"/>
          <p14:tracePt t="84091" x="2876550" y="2857500"/>
          <p14:tracePt t="84099" x="2867025" y="2838450"/>
          <p14:tracePt t="84109" x="2862263" y="2814638"/>
          <p14:tracePt t="84126" x="2847975" y="2767013"/>
          <p14:tracePt t="84142" x="2847975" y="2743200"/>
          <p14:tracePt t="84159" x="2847975" y="2652713"/>
          <p14:tracePt t="84175" x="2847975" y="2552700"/>
          <p14:tracePt t="84192" x="2847975" y="2424113"/>
          <p14:tracePt t="84209" x="2847975" y="2343150"/>
          <p14:tracePt t="84225" x="2843213" y="2300288"/>
          <p14:tracePt t="84242" x="2833688" y="2266950"/>
          <p14:tracePt t="84259" x="2795588" y="2190750"/>
          <p14:tracePt t="84275" x="2733675" y="2114550"/>
          <p14:tracePt t="84292" x="2695575" y="2057400"/>
          <p14:tracePt t="84309" x="2681288" y="2043113"/>
          <p14:tracePt t="84326" x="2676525" y="2009775"/>
          <p14:tracePt t="84342" x="2671763" y="2005013"/>
          <p14:tracePt t="84359" x="2671763" y="1966913"/>
          <p14:tracePt t="84376" x="2700338" y="1905000"/>
          <p14:tracePt t="84392" x="2743200" y="1819275"/>
          <p14:tracePt t="84409" x="2786063" y="1743075"/>
          <p14:tracePt t="84426" x="2843213" y="1695450"/>
          <p14:tracePt t="84442" x="2928938" y="1652588"/>
          <p14:tracePt t="84459" x="3014663" y="1609725"/>
          <p14:tracePt t="84476" x="3086100" y="1552575"/>
          <p14:tracePt t="84492" x="3100388" y="1543050"/>
          <p14:tracePt t="84509" x="3105150" y="1533525"/>
          <p14:tracePt t="84555" x="3119438" y="1533525"/>
          <p14:tracePt t="84563" x="3124200" y="1528763"/>
          <p14:tracePt t="84575" x="3124200" y="1519238"/>
          <p14:tracePt t="84592" x="3148013" y="1519238"/>
          <p14:tracePt t="84609" x="3190875" y="1519238"/>
          <p14:tracePt t="84625" x="3281363" y="1519238"/>
          <p14:tracePt t="84642" x="3471863" y="1519238"/>
          <p14:tracePt t="84659" x="3638550" y="1509713"/>
          <p14:tracePt t="84675" x="3781425" y="1509713"/>
          <p14:tracePt t="84692" x="3857625" y="1509713"/>
          <p14:tracePt t="84709" x="3919538" y="1514475"/>
          <p14:tracePt t="84726" x="3938588" y="1562100"/>
          <p14:tracePt t="84742" x="3943350" y="1604963"/>
          <p14:tracePt t="84759" x="3943350" y="1652588"/>
          <p14:tracePt t="84775" x="3914775" y="1657350"/>
          <p14:tracePt t="84792" x="3881438" y="1671638"/>
          <p14:tracePt t="84809" x="3857625" y="1676400"/>
          <p14:tracePt t="84826" x="3814763" y="1700213"/>
          <p14:tracePt t="84842" x="3752850" y="1714500"/>
          <p14:tracePt t="84858" x="3624263" y="1714500"/>
          <p14:tracePt t="84875" x="3524250" y="1709738"/>
          <p14:tracePt t="84892" x="3467100" y="1662113"/>
          <p14:tracePt t="84909" x="3405188" y="1647825"/>
          <p14:tracePt t="84925" x="3400425" y="1604963"/>
          <p14:tracePt t="84942" x="3386138" y="1538288"/>
          <p14:tracePt t="84959" x="3376613" y="1504950"/>
          <p14:tracePt t="84975" x="3376613" y="1500188"/>
          <p14:tracePt t="84992" x="3376613" y="1481138"/>
          <p14:tracePt t="85009" x="3409950" y="1462088"/>
          <p14:tracePt t="85026" x="3500438" y="1447800"/>
          <p14:tracePt t="85042" x="3567113" y="1428750"/>
          <p14:tracePt t="85044" x="3609975" y="1428750"/>
          <p14:tracePt t="85058" x="3686175" y="1395413"/>
          <p14:tracePt t="85075" x="3843338" y="1395413"/>
          <p14:tracePt t="85092" x="3886200" y="1395413"/>
          <p14:tracePt t="85108" x="3895725" y="1409700"/>
          <p14:tracePt t="85125" x="3895725" y="1443038"/>
          <p14:tracePt t="85142" x="3890963" y="1509713"/>
          <p14:tracePt t="85159" x="3876675" y="1571625"/>
          <p14:tracePt t="85175" x="3833813" y="1633538"/>
          <p14:tracePt t="85192" x="3767138" y="1704975"/>
          <p14:tracePt t="85209" x="3690938" y="1738313"/>
          <p14:tracePt t="85226" x="3529013" y="1771650"/>
          <p14:tracePt t="85242" x="3467100" y="1771650"/>
          <p14:tracePt t="85259" x="3424238" y="1747838"/>
          <p14:tracePt t="85276" x="3343275" y="1676400"/>
          <p14:tracePt t="85292" x="3228975" y="1590675"/>
          <p14:tracePt t="85309" x="3138488" y="1519238"/>
          <p14:tracePt t="85326" x="3076575" y="1457325"/>
          <p14:tracePt t="85342" x="3071813" y="1438275"/>
          <p14:tracePt t="85359" x="3071813" y="1423988"/>
          <p14:tracePt t="85376" x="3086100" y="1404938"/>
          <p14:tracePt t="85392" x="3124200" y="1404938"/>
          <p14:tracePt t="85409" x="3190875" y="1404938"/>
          <p14:tracePt t="85425" x="3333750" y="1404938"/>
          <p14:tracePt t="85442" x="3495675" y="1404938"/>
          <p14:tracePt t="85458" x="3757613" y="1443038"/>
          <p14:tracePt t="85475" x="3833813" y="1471613"/>
          <p14:tracePt t="85492" x="3848100" y="1509713"/>
          <p14:tracePt t="85509" x="3848100" y="1533525"/>
          <p14:tracePt t="85525" x="3848100" y="1581150"/>
          <p14:tracePt t="85542" x="3843338" y="1604963"/>
          <p14:tracePt t="85559" x="3790950" y="1624013"/>
          <p14:tracePt t="85575" x="3733800" y="1671638"/>
          <p14:tracePt t="85592" x="3652838" y="1700213"/>
          <p14:tracePt t="85609" x="3595688" y="1704975"/>
          <p14:tracePt t="85625" x="3552825" y="1704975"/>
          <p14:tracePt t="85642" x="3529013" y="1704975"/>
          <p14:tracePt t="85659" x="3500438" y="1690688"/>
          <p14:tracePt t="85675" x="3438525" y="1628775"/>
          <p14:tracePt t="85692" x="3414713" y="1595438"/>
          <p14:tracePt t="85709" x="3414713" y="1576388"/>
          <p14:tracePt t="85726" x="3424238" y="1543050"/>
          <p14:tracePt t="85742" x="3433763" y="1528763"/>
          <p14:tracePt t="85759" x="3476625" y="1519238"/>
          <p14:tracePt t="85776" x="3533775" y="1495425"/>
          <p14:tracePt t="85792" x="3638550" y="1495425"/>
          <p14:tracePt t="85809" x="3790950" y="1495425"/>
          <p14:tracePt t="85825" x="3900488" y="1509713"/>
          <p14:tracePt t="85842" x="3933825" y="1543050"/>
          <p14:tracePt t="85859" x="3952875" y="1643063"/>
          <p14:tracePt t="85875" x="3933825" y="1685925"/>
          <p14:tracePt t="85892" x="3929063" y="1700213"/>
          <p14:tracePt t="85909" x="3910013" y="1733550"/>
          <p14:tracePt t="85925" x="3876675" y="1743075"/>
          <p14:tracePt t="85942" x="3814763" y="1766888"/>
          <p14:tracePt t="85958" x="3776663" y="1766888"/>
          <p14:tracePt t="85975" x="3724275" y="1766888"/>
          <p14:tracePt t="85992" x="3709988" y="1766888"/>
          <p14:tracePt t="86009" x="3690938" y="1738313"/>
          <p14:tracePt t="86025" x="3681413" y="1709738"/>
          <p14:tracePt t="86042" x="3676650" y="1676400"/>
          <p14:tracePt t="86044" x="3676650" y="1657350"/>
          <p14:tracePt t="86058" x="3676650" y="1614488"/>
          <p14:tracePt t="86075" x="3714750" y="1581150"/>
          <p14:tracePt t="86092" x="3795713" y="1562100"/>
          <p14:tracePt t="86109" x="3895725" y="1562100"/>
          <p14:tracePt t="86125" x="3986213" y="1562100"/>
          <p14:tracePt t="86142" x="4086225" y="1562100"/>
          <p14:tracePt t="86159" x="4133850" y="1562100"/>
          <p14:tracePt t="86175" x="4195763" y="1581150"/>
          <p14:tracePt t="86192" x="4210050" y="1604963"/>
          <p14:tracePt t="86209" x="4210050" y="1662113"/>
          <p14:tracePt t="86225" x="4195763" y="1709738"/>
          <p14:tracePt t="86242" x="4152900" y="1776413"/>
          <p14:tracePt t="86259" x="4138613" y="1781175"/>
          <p14:tracePt t="86275" x="4052888" y="1785938"/>
          <p14:tracePt t="86292" x="3948113" y="1785938"/>
          <p14:tracePt t="86308" x="3829050" y="1781175"/>
          <p14:tracePt t="86325" x="3748088" y="1766888"/>
          <p14:tracePt t="86342" x="3733800" y="1757363"/>
          <p14:tracePt t="86387" x="3733800" y="1747838"/>
          <p14:tracePt t="86395" x="3733800" y="1743075"/>
          <p14:tracePt t="86409" x="3743325" y="1743075"/>
          <p14:tracePt t="86425" x="3767138" y="1728788"/>
          <p14:tracePt t="86442" x="3771900" y="1728788"/>
          <p14:tracePt t="86763" x="3776663" y="1728788"/>
          <p14:tracePt t="86771" x="3781425" y="1728788"/>
          <p14:tracePt t="86779" x="3800475" y="1724025"/>
          <p14:tracePt t="86792" x="3810000" y="1724025"/>
          <p14:tracePt t="86808" x="3838575" y="1724025"/>
          <p14:tracePt t="86825" x="3862388" y="1724025"/>
          <p14:tracePt t="86842" x="3867150" y="1724025"/>
          <p14:tracePt t="86868" x="3871913" y="1724025"/>
          <p14:tracePt t="87052" x="3871913" y="1728788"/>
          <p14:tracePt t="87805" x="3871913" y="1743075"/>
          <p14:tracePt t="87835" x="3876675" y="1743075"/>
          <p14:tracePt t="88587" x="3862388" y="1747838"/>
          <p14:tracePt t="88597" x="3857625" y="1747838"/>
          <p14:tracePt t="88603" x="3838575" y="1752600"/>
          <p14:tracePt t="88612" x="3819525" y="1752600"/>
          <p14:tracePt t="88625" x="3800475" y="1766888"/>
          <p14:tracePt t="88643" x="3729038" y="1795463"/>
          <p14:tracePt t="88659" x="3700463" y="1809750"/>
          <p14:tracePt t="88675" x="3686175" y="1809750"/>
          <p14:tracePt t="88693" x="3676650" y="1814513"/>
          <p14:tracePt t="88725" x="3671888" y="1819275"/>
          <p14:tracePt t="88747" x="3667125" y="1824038"/>
          <p14:tracePt t="88759" x="3657600" y="1824038"/>
          <p14:tracePt t="88775" x="3629025" y="1847850"/>
          <p14:tracePt t="88792" x="3609975" y="1852613"/>
          <p14:tracePt t="88808" x="3595688" y="1862138"/>
          <p14:tracePt t="88825" x="3581400" y="1876425"/>
          <p14:tracePt t="88842" x="3567113" y="1876425"/>
          <p14:tracePt t="88859" x="3557588" y="1885950"/>
          <p14:tracePt t="88875" x="3524250" y="1885950"/>
          <p14:tracePt t="88892" x="3457575" y="1885950"/>
          <p14:tracePt t="88908" x="3400425" y="1890713"/>
          <p14:tracePt t="88925" x="3281363" y="1909763"/>
          <p14:tracePt t="88942" x="3209925" y="1919288"/>
          <p14:tracePt t="88958" x="3171825" y="1924050"/>
          <p14:tracePt t="88975" x="3148013" y="1924050"/>
          <p14:tracePt t="88992" x="3124200" y="1924050"/>
          <p14:tracePt t="89008" x="3090863" y="1924050"/>
          <p14:tracePt t="89025" x="3057525" y="1909763"/>
          <p14:tracePt t="89043" x="3019425" y="1895475"/>
          <p14:tracePt t="89048" x="3000375" y="1895475"/>
          <p14:tracePt t="89059" x="2981325" y="1881188"/>
          <p14:tracePt t="89075" x="2876550" y="1857375"/>
          <p14:tracePt t="89092" x="2767013" y="1819275"/>
          <p14:tracePt t="89108" x="2695575" y="1804988"/>
          <p14:tracePt t="89125" x="2586038" y="1757363"/>
          <p14:tracePt t="89142" x="2552700" y="1743075"/>
          <p14:tracePt t="89158" x="2519363" y="1733550"/>
          <p14:tracePt t="89175" x="2495550" y="1733550"/>
          <p14:tracePt t="89191" x="2476500" y="1733550"/>
          <p14:tracePt t="89209" x="2438400" y="1733550"/>
          <p14:tracePt t="89225" x="2414588" y="1724025"/>
          <p14:tracePt t="89242" x="2386013" y="1724025"/>
          <p14:tracePt t="89258" x="2352675" y="1724025"/>
          <p14:tracePt t="89275" x="2305050" y="1709738"/>
          <p14:tracePt t="89292" x="2271713" y="1709738"/>
          <p14:tracePt t="89309" x="2228850" y="1704975"/>
          <p14:tracePt t="89325" x="2209800" y="1704975"/>
          <p14:tracePt t="89342" x="2200275" y="1704975"/>
          <p14:tracePt t="89358" x="2176463" y="1704975"/>
          <p14:tracePt t="89375" x="2171700" y="1704975"/>
          <p14:tracePt t="89581" x="2190750" y="1709738"/>
          <p14:tracePt t="89588" x="2209800" y="1709738"/>
          <p14:tracePt t="89597" x="2238375" y="1714500"/>
          <p14:tracePt t="89609" x="2243138" y="1714500"/>
          <p14:tracePt t="89625" x="2290763" y="1728788"/>
          <p14:tracePt t="89643" x="2338388" y="1743075"/>
          <p14:tracePt t="89659" x="2347913" y="1743075"/>
          <p14:tracePt t="89676" x="2414588" y="1766888"/>
          <p14:tracePt t="89692" x="2471738" y="1771650"/>
          <p14:tracePt t="89709" x="2524125" y="1781175"/>
          <p14:tracePt t="89725" x="2571750" y="1781175"/>
          <p14:tracePt t="89742" x="2595563" y="1781175"/>
          <p14:tracePt t="89759" x="2619375" y="1781175"/>
          <p14:tracePt t="89775" x="2638425" y="1781175"/>
          <p14:tracePt t="89792" x="2662238" y="1781175"/>
          <p14:tracePt t="89809" x="2681288" y="1781175"/>
          <p14:tracePt t="89825" x="2728913" y="1781175"/>
          <p14:tracePt t="89841" x="2786063" y="1781175"/>
          <p14:tracePt t="89859" x="2828925" y="1781175"/>
          <p14:tracePt t="89957" x="2828925" y="1785938"/>
          <p14:tracePt t="89964" x="2833688" y="1785938"/>
          <p14:tracePt t="89976" x="2843213" y="1790700"/>
          <p14:tracePt t="89993" x="2981325" y="1800225"/>
          <p14:tracePt t="90009" x="3152775" y="1819275"/>
          <p14:tracePt t="90025" x="3390900" y="1833563"/>
          <p14:tracePt t="90042" x="3733800" y="1857375"/>
          <p14:tracePt t="90043" x="3924300" y="1866900"/>
          <p14:tracePt t="90059" x="4048125" y="1876425"/>
          <p14:tracePt t="90075" x="4352925" y="1900238"/>
          <p14:tracePt t="90091" x="4414838" y="1900238"/>
          <p14:tracePt t="90108" x="4419600" y="1900238"/>
          <p14:tracePt t="90125" x="4424363" y="1900238"/>
          <p14:tracePt t="90142" x="4438650" y="1900238"/>
          <p14:tracePt t="90158" x="4452938" y="1900238"/>
          <p14:tracePt t="90175" x="4495800" y="1900238"/>
          <p14:tracePt t="90192" x="4529138" y="1900238"/>
          <p14:tracePt t="90208" x="4548188" y="1900238"/>
          <p14:tracePt t="90303" x="4552950" y="1900238"/>
          <p14:tracePt t="90319" x="4557713" y="1900238"/>
          <p14:tracePt t="90326" x="4557713" y="1905000"/>
          <p14:tracePt t="90397" x="4543425" y="1905000"/>
          <p14:tracePt t="90403" x="4538663" y="1895475"/>
          <p14:tracePt t="90411" x="4533900" y="1895475"/>
          <p14:tracePt t="90425" x="4524375" y="1890713"/>
          <p14:tracePt t="90442" x="4471988" y="1876425"/>
          <p14:tracePt t="90459" x="4386263" y="1862138"/>
          <p14:tracePt t="90475" x="4224338" y="1824038"/>
          <p14:tracePt t="90492" x="4176713" y="1795463"/>
          <p14:tracePt t="90508" x="4157663" y="1781175"/>
          <p14:tracePt t="90525" x="4143375" y="1762125"/>
          <p14:tracePt t="90542" x="4129088" y="1757363"/>
          <p14:tracePt t="90558" x="4129088" y="1752600"/>
          <p14:tracePt t="90575" x="4129088" y="1733550"/>
          <p14:tracePt t="90592" x="4129088" y="1724025"/>
          <p14:tracePt t="90608" x="4129088" y="1714500"/>
          <p14:tracePt t="90625" x="4138613" y="1700213"/>
          <p14:tracePt t="90642" x="4148138" y="1666875"/>
          <p14:tracePt t="90659" x="4157663" y="1624013"/>
          <p14:tracePt t="90675" x="4157663" y="1595438"/>
          <p14:tracePt t="90692" x="4157663" y="1571625"/>
          <p14:tracePt t="90708" x="4157663" y="1547813"/>
          <p14:tracePt t="90725" x="4162425" y="1528763"/>
          <p14:tracePt t="90742" x="4167188" y="1519238"/>
          <p14:tracePt t="90759" x="4176713" y="1509713"/>
          <p14:tracePt t="90775" x="4186238" y="1500188"/>
          <p14:tracePt t="90792" x="4205288" y="1481138"/>
          <p14:tracePt t="90808" x="4233863" y="1462088"/>
          <p14:tracePt t="90825" x="4248150" y="1447800"/>
          <p14:tracePt t="90842" x="4300538" y="1433513"/>
          <p14:tracePt t="90858" x="4367213" y="1433513"/>
          <p14:tracePt t="90875" x="4500563" y="1433513"/>
          <p14:tracePt t="90892" x="4548188" y="1433513"/>
          <p14:tracePt t="90909" x="4567238" y="1433513"/>
          <p14:tracePt t="90925" x="4576763" y="1433513"/>
          <p14:tracePt t="90942" x="4586288" y="1433513"/>
          <p14:tracePt t="90958" x="4605338" y="1433513"/>
          <p14:tracePt t="90975" x="4643438" y="1452563"/>
          <p14:tracePt t="90992" x="4657725" y="1457325"/>
          <p14:tracePt t="91008" x="4695825" y="1476375"/>
          <p14:tracePt t="91025" x="4724400" y="1495425"/>
          <p14:tracePt t="91042" x="4743450" y="1495425"/>
          <p14:tracePt t="91058" x="4757738" y="1500188"/>
          <p14:tracePt t="91075" x="4767263" y="1509713"/>
          <p14:tracePt t="91092" x="4781550" y="1524000"/>
          <p14:tracePt t="91108" x="4781550" y="1528763"/>
          <p14:tracePt t="91125" x="4781550" y="1538288"/>
          <p14:tracePt t="91142" x="4781550" y="1562100"/>
          <p14:tracePt t="91158" x="4781550" y="1581150"/>
          <p14:tracePt t="91175" x="4781550" y="1595438"/>
          <p14:tracePt t="91192" x="4781550" y="1638300"/>
          <p14:tracePt t="91208" x="4781550" y="1662113"/>
          <p14:tracePt t="91225" x="4762500" y="1704975"/>
          <p14:tracePt t="91241" x="4743450" y="1714500"/>
          <p14:tracePt t="91258" x="4729163" y="1743075"/>
          <p14:tracePt t="91275" x="4719638" y="1762125"/>
          <p14:tracePt t="91291" x="4705350" y="1785938"/>
          <p14:tracePt t="91308" x="4700588" y="1795463"/>
          <p14:tracePt t="91325" x="4691063" y="1800225"/>
          <p14:tracePt t="91342" x="4676775" y="1800225"/>
          <p14:tracePt t="91358" x="4662488" y="1809750"/>
          <p14:tracePt t="91375" x="4629150" y="1809750"/>
          <p14:tracePt t="91392" x="4610100" y="1809750"/>
          <p14:tracePt t="91408" x="4572000" y="1809750"/>
          <p14:tracePt t="91425" x="4524375" y="1809750"/>
          <p14:tracePt t="91442" x="4476750" y="1814513"/>
          <p14:tracePt t="91458" x="4424363" y="1814513"/>
          <p14:tracePt t="91475" x="4395788" y="1814513"/>
          <p14:tracePt t="91492" x="4367213" y="1814513"/>
          <p14:tracePt t="91508" x="4343400" y="1814513"/>
          <p14:tracePt t="91525" x="4333875" y="1804988"/>
          <p14:tracePt t="91541" x="4300538" y="1771650"/>
          <p14:tracePt t="91558" x="4281488" y="1752600"/>
          <p14:tracePt t="91575" x="4248150" y="1724025"/>
          <p14:tracePt t="91592" x="4243388" y="1719263"/>
          <p14:tracePt t="91608" x="4210050" y="1709738"/>
          <p14:tracePt t="91625" x="4176713" y="1700213"/>
          <p14:tracePt t="91642" x="4148138" y="1676400"/>
          <p14:tracePt t="91658" x="4124325" y="1657350"/>
          <p14:tracePt t="91675" x="4119563" y="1633538"/>
          <p14:tracePt t="91692" x="4119563" y="1624013"/>
          <p14:tracePt t="91708" x="4119563" y="1595438"/>
          <p14:tracePt t="91725" x="4119563" y="1581150"/>
          <p14:tracePt t="91742" x="4119563" y="1557338"/>
          <p14:tracePt t="91758" x="4124325" y="1538288"/>
          <p14:tracePt t="91775" x="4133850" y="1519238"/>
          <p14:tracePt t="91791" x="4152900" y="1514475"/>
          <p14:tracePt t="91808" x="4186238" y="1485900"/>
          <p14:tracePt t="91825" x="4238625" y="1466850"/>
          <p14:tracePt t="91841" x="4300538" y="1443038"/>
          <p14:tracePt t="91858" x="4343400" y="1433513"/>
          <p14:tracePt t="91875" x="4419600" y="1419225"/>
          <p14:tracePt t="91891" x="4448175" y="1414463"/>
          <p14:tracePt t="91908" x="4471988" y="1414463"/>
          <p14:tracePt t="91925" x="4486275" y="1414463"/>
          <p14:tracePt t="91942" x="4505325" y="1414463"/>
          <p14:tracePt t="91958" x="4514850" y="1433513"/>
          <p14:tracePt t="91975" x="4557713" y="1452563"/>
          <p14:tracePt t="91991" x="4581525" y="1481138"/>
          <p14:tracePt t="92008" x="4605338" y="1485900"/>
          <p14:tracePt t="92025" x="4633913" y="1514475"/>
          <p14:tracePt t="92041" x="4667250" y="1543050"/>
          <p14:tracePt t="92043" x="4681538" y="1557338"/>
          <p14:tracePt t="92058" x="4695825" y="1566863"/>
          <p14:tracePt t="92075" x="4719638" y="1595438"/>
          <p14:tracePt t="92092" x="4743450" y="1619250"/>
          <p14:tracePt t="92108" x="4762500" y="1647825"/>
          <p14:tracePt t="92125" x="4762500" y="1671638"/>
          <p14:tracePt t="92142" x="4762500" y="1709738"/>
          <p14:tracePt t="92158" x="4762500" y="1733550"/>
          <p14:tracePt t="92175" x="4762500" y="1766888"/>
          <p14:tracePt t="92192" x="4757738" y="1785938"/>
          <p14:tracePt t="92208" x="4738688" y="1804988"/>
          <p14:tracePt t="92225" x="4729163" y="1819275"/>
          <p14:tracePt t="92242" x="4691063" y="1843088"/>
          <p14:tracePt t="92258" x="4648200" y="1857375"/>
          <p14:tracePt t="92275" x="4595813" y="1871663"/>
          <p14:tracePt t="92292" x="4548188" y="1871663"/>
          <p14:tracePt t="92308" x="4529138" y="1876425"/>
          <p14:tracePt t="92325" x="4510088" y="1876425"/>
          <p14:tracePt t="92342" x="4486275" y="1876425"/>
          <p14:tracePt t="92358" x="4429125" y="1876425"/>
          <p14:tracePt t="92375" x="4381500" y="1866900"/>
          <p14:tracePt t="92391" x="4329113" y="1843088"/>
          <p14:tracePt t="92408" x="4295775" y="1833563"/>
          <p14:tracePt t="92442" x="4295775" y="1809750"/>
          <p14:tracePt t="92458" x="4295775" y="1785938"/>
          <p14:tracePt t="92475" x="4295775" y="1709738"/>
          <p14:tracePt t="92492" x="4295775" y="1638300"/>
          <p14:tracePt t="92508" x="4295775" y="1585913"/>
          <p14:tracePt t="92525" x="4295775" y="1552575"/>
          <p14:tracePt t="92542" x="4295775" y="1543050"/>
          <p14:tracePt t="92558" x="4310063" y="1533525"/>
          <p14:tracePt t="92575" x="4333875" y="1533525"/>
          <p14:tracePt t="92592" x="4410075" y="1533525"/>
          <p14:tracePt t="92608" x="4495800" y="1533525"/>
          <p14:tracePt t="92625" x="4543425" y="1533525"/>
          <p14:tracePt t="92642" x="4567238" y="1533525"/>
          <p14:tracePt t="92659" x="4591050" y="1533525"/>
          <p14:tracePt t="92675" x="4605338" y="1538288"/>
          <p14:tracePt t="92692" x="4629150" y="1557338"/>
          <p14:tracePt t="92708" x="4643438" y="1576388"/>
          <p14:tracePt t="92725" x="4643438" y="1585913"/>
          <p14:tracePt t="92742" x="4643438" y="1604963"/>
          <p14:tracePt t="92758" x="4643438" y="1609725"/>
          <p14:tracePt t="92775" x="4643438" y="1619250"/>
          <p14:tracePt t="92791" x="4643438" y="1624013"/>
          <p14:tracePt t="93012" x="4643438" y="1628775"/>
          <p14:tracePt t="93028" x="4638675" y="1628775"/>
          <p14:tracePt t="93038" x="4638675" y="1624013"/>
          <p14:tracePt t="93044" x="4638675" y="1614488"/>
          <p14:tracePt t="93058" x="4610100" y="1595438"/>
          <p14:tracePt t="93074" x="4581525" y="1590675"/>
          <p14:tracePt t="93091" x="4476750" y="1590675"/>
          <p14:tracePt t="93108" x="4400550" y="1590675"/>
          <p14:tracePt t="93124" x="4314825" y="1590675"/>
          <p14:tracePt t="93141" x="4276725" y="1590675"/>
          <p14:tracePt t="93158" x="4214813" y="1619250"/>
          <p14:tracePt t="93175" x="4186238" y="1643063"/>
          <p14:tracePt t="93191" x="4143375" y="1690688"/>
          <p14:tracePt t="93208" x="4119563" y="1704975"/>
          <p14:tracePt t="93224" x="4114800" y="1719263"/>
          <p14:tracePt t="93324" x="4100513" y="1714500"/>
          <p14:tracePt t="93332" x="4095750" y="1714500"/>
          <p14:tracePt t="93341" x="4081463" y="1704975"/>
          <p14:tracePt t="93358" x="4057650" y="1695450"/>
          <p14:tracePt t="93375" x="4014788" y="1647825"/>
          <p14:tracePt t="93392" x="3976688" y="1619250"/>
          <p14:tracePt t="93408" x="3971925" y="1604963"/>
          <p14:tracePt t="93425" x="3952875" y="1595438"/>
          <p14:tracePt t="93442" x="3910013" y="1552575"/>
          <p14:tracePt t="93458" x="3905250" y="1552575"/>
          <p14:tracePt t="93475" x="3867150" y="1547813"/>
          <p14:tracePt t="93492" x="3824288" y="1533525"/>
          <p14:tracePt t="93508" x="3795713" y="1528763"/>
          <p14:tracePt t="93525" x="3767138" y="1528763"/>
          <p14:tracePt t="93542" x="3724275" y="1528763"/>
          <p14:tracePt t="93558" x="3676650" y="1528763"/>
          <p14:tracePt t="93575" x="3600450" y="1528763"/>
          <p14:tracePt t="93592" x="3557588" y="1528763"/>
          <p14:tracePt t="93608" x="3509963" y="1528763"/>
          <p14:tracePt t="93625" x="3467100" y="1528763"/>
          <p14:tracePt t="93642" x="3409950" y="1528763"/>
          <p14:tracePt t="93658" x="3348038" y="1528763"/>
          <p14:tracePt t="93674" x="3290888" y="1528763"/>
          <p14:tracePt t="93691" x="3238500" y="1528763"/>
          <p14:tracePt t="93708" x="3171825" y="1528763"/>
          <p14:tracePt t="93725" x="3138488" y="1528763"/>
          <p14:tracePt t="93741" x="3114675" y="1528763"/>
          <p14:tracePt t="93758" x="3090863" y="1528763"/>
          <p14:tracePt t="93775" x="3071813" y="1528763"/>
          <p14:tracePt t="93791" x="3043238" y="1528763"/>
          <p14:tracePt t="93808" x="3009900" y="1528763"/>
          <p14:tracePt t="93825" x="2995613" y="1528763"/>
          <p14:tracePt t="93841" x="2981325" y="1538288"/>
          <p14:tracePt t="93858" x="2976563" y="1543050"/>
          <p14:tracePt t="93875" x="2971800" y="1552575"/>
          <p14:tracePt t="93891" x="2957513" y="1562100"/>
          <p14:tracePt t="93908" x="2947988" y="1566863"/>
          <p14:tracePt t="93925" x="2943225" y="1571625"/>
          <p14:tracePt t="93942" x="2943225" y="1576388"/>
          <p14:tracePt t="93958" x="2943225" y="1595438"/>
          <p14:tracePt t="93975" x="2943225" y="1614488"/>
          <p14:tracePt t="93992" x="2938463" y="1619250"/>
          <p14:tracePt t="94008" x="2938463" y="1647825"/>
          <p14:tracePt t="94025" x="2938463" y="1666875"/>
          <p14:tracePt t="94041" x="2947988" y="1719263"/>
          <p14:tracePt t="94043" x="2962275" y="1733550"/>
          <p14:tracePt t="94058" x="2990850" y="1766888"/>
          <p14:tracePt t="94075" x="3033713" y="1809750"/>
          <p14:tracePt t="94091" x="3071813" y="1862138"/>
          <p14:tracePt t="94108" x="3114675" y="1890713"/>
          <p14:tracePt t="94125" x="3152775" y="1909763"/>
          <p14:tracePt t="94141" x="3190875" y="1928813"/>
          <p14:tracePt t="94158" x="3214688" y="1947863"/>
          <p14:tracePt t="94174" x="3233738" y="1947863"/>
          <p14:tracePt t="94191" x="3252788" y="1957388"/>
          <p14:tracePt t="94208" x="3286125" y="1985963"/>
          <p14:tracePt t="94225" x="3314700" y="2000250"/>
          <p14:tracePt t="94241" x="3328988" y="2005013"/>
          <p14:tracePt t="94258" x="3348038" y="2024063"/>
          <p14:tracePt t="94275" x="3357563" y="2024063"/>
          <p14:tracePt t="94291" x="3376613" y="2024063"/>
          <p14:tracePt t="94308" x="3400425" y="2024063"/>
          <p14:tracePt t="94324" x="3433763" y="2024063"/>
          <p14:tracePt t="94341" x="3471863" y="2024063"/>
          <p14:tracePt t="94358" x="3529013" y="2024063"/>
          <p14:tracePt t="94374" x="3576638" y="2024063"/>
          <p14:tracePt t="94391" x="3629025" y="2024063"/>
          <p14:tracePt t="94408" x="3667125" y="2024063"/>
          <p14:tracePt t="94425" x="3709988" y="2024063"/>
          <p14:tracePt t="94441" x="3757613" y="2014538"/>
          <p14:tracePt t="94458" x="3819525" y="2005013"/>
          <p14:tracePt t="94474" x="3871913" y="1985963"/>
          <p14:tracePt t="94491" x="3895725" y="1957388"/>
          <p14:tracePt t="94508" x="3900488" y="1952625"/>
          <p14:tracePt t="94525" x="3919538" y="1938338"/>
          <p14:tracePt t="94541" x="3933825" y="1919288"/>
          <p14:tracePt t="94558" x="3938588" y="1905000"/>
          <p14:tracePt t="94575" x="3938588" y="1876425"/>
          <p14:tracePt t="94591" x="3938588" y="1843088"/>
          <p14:tracePt t="94608" x="3938588" y="1804988"/>
          <p14:tracePt t="94625" x="3938588" y="1785938"/>
          <p14:tracePt t="94642" x="3929063" y="1747838"/>
          <p14:tracePt t="94658" x="3895725" y="1695450"/>
          <p14:tracePt t="94675" x="3881438" y="1690688"/>
          <p14:tracePt t="94691" x="3848100" y="1657350"/>
          <p14:tracePt t="94708" x="3800475" y="1652588"/>
          <p14:tracePt t="94725" x="3719513" y="1643063"/>
          <p14:tracePt t="94741" x="3629025" y="1633538"/>
          <p14:tracePt t="94758" x="3543300" y="1619250"/>
          <p14:tracePt t="94775" x="3462338" y="1600200"/>
          <p14:tracePt t="94791" x="3409950" y="1600200"/>
          <p14:tracePt t="94808" x="3386138" y="1600200"/>
          <p14:tracePt t="94824" x="3338513" y="1600200"/>
          <p14:tracePt t="94841" x="3305175" y="1600200"/>
          <p14:tracePt t="94858" x="3219450" y="1600200"/>
          <p14:tracePt t="94874" x="3200400" y="1600200"/>
          <p14:tracePt t="94891" x="3138488" y="1609725"/>
          <p14:tracePt t="94908" x="3119438" y="1624013"/>
          <p14:tracePt t="94925" x="3100388" y="1628775"/>
          <p14:tracePt t="94941" x="3081338" y="1628775"/>
          <p14:tracePt t="94958" x="3071813" y="1647825"/>
          <p14:tracePt t="94975" x="3043238" y="1657350"/>
          <p14:tracePt t="94991" x="3033713" y="1662113"/>
          <p14:tracePt t="95008" x="3009900" y="1671638"/>
          <p14:tracePt t="95025" x="3000375" y="1681163"/>
          <p14:tracePt t="95041" x="2990850" y="1700213"/>
          <p14:tracePt t="95058" x="2990850" y="1709738"/>
          <p14:tracePt t="95074" x="2990850" y="1714500"/>
          <p14:tracePt t="95091" x="2990850" y="1743075"/>
          <p14:tracePt t="95107" x="2990850" y="1766888"/>
          <p14:tracePt t="95124" x="3014663" y="1800225"/>
          <p14:tracePt t="95141" x="3033713" y="1828800"/>
          <p14:tracePt t="95158" x="3090863" y="1866900"/>
          <p14:tracePt t="95174" x="3114675" y="1895475"/>
          <p14:tracePt t="95191" x="3143250" y="1905000"/>
          <p14:tracePt t="95208" x="3162300" y="1919288"/>
          <p14:tracePt t="95224" x="3195638" y="1938338"/>
          <p14:tracePt t="95241" x="3228975" y="1943100"/>
          <p14:tracePt t="95258" x="3290888" y="1952625"/>
          <p14:tracePt t="95274" x="3324225" y="1962150"/>
          <p14:tracePt t="95291" x="3338513" y="1962150"/>
          <p14:tracePt t="95308" x="3352800" y="1966913"/>
          <p14:tracePt t="95324" x="3424238" y="1971675"/>
          <p14:tracePt t="95341" x="3462338" y="1971675"/>
          <p14:tracePt t="95358" x="3519488" y="1971675"/>
          <p14:tracePt t="95374" x="3552825" y="1971675"/>
          <p14:tracePt t="95391" x="3590925" y="1971675"/>
          <p14:tracePt t="95408" x="3633788" y="1971675"/>
          <p14:tracePt t="95424" x="3671888" y="1971675"/>
          <p14:tracePt t="95441" x="3752850" y="1971675"/>
          <p14:tracePt t="95458" x="3810000" y="1971675"/>
          <p14:tracePt t="95474" x="3829050" y="1971675"/>
          <p14:tracePt t="95491" x="3848100" y="1971675"/>
          <p14:tracePt t="95508" x="3852863" y="1957388"/>
          <p14:tracePt t="95524" x="3871913" y="1947863"/>
          <p14:tracePt t="95541" x="3890963" y="1938338"/>
          <p14:tracePt t="95558" x="3900488" y="1919288"/>
          <p14:tracePt t="95575" x="3914775" y="1909763"/>
          <p14:tracePt t="95591" x="3919538" y="1890713"/>
          <p14:tracePt t="95608" x="3924300" y="1885950"/>
          <p14:tracePt t="95624" x="3924300" y="1881188"/>
          <p14:tracePt t="95658" x="3929063" y="1866900"/>
          <p14:tracePt t="95674" x="3929063" y="1857375"/>
          <p14:tracePt t="95691" x="3929063" y="1833563"/>
          <p14:tracePt t="95708" x="3929063" y="1819275"/>
          <p14:tracePt t="95724" x="3929063" y="1795463"/>
          <p14:tracePt t="95741" x="3905250" y="1757363"/>
          <p14:tracePt t="95758" x="3881438" y="1738313"/>
          <p14:tracePt t="95775" x="3867150" y="1733550"/>
          <p14:tracePt t="95791" x="3852863" y="1719263"/>
          <p14:tracePt t="95808" x="3800475" y="1695450"/>
          <p14:tracePt t="95824" x="3738563" y="1671638"/>
          <p14:tracePt t="95841" x="3629025" y="1638300"/>
          <p14:tracePt t="95858" x="3471863" y="1619250"/>
          <p14:tracePt t="95874" x="3381375" y="1609725"/>
          <p14:tracePt t="95891" x="3162300" y="1600200"/>
          <p14:tracePt t="95908" x="3028950" y="1581150"/>
          <p14:tracePt t="95925" x="2952750" y="1581150"/>
          <p14:tracePt t="95941" x="2938463" y="1581150"/>
          <p14:tracePt t="95974" x="2928938" y="1581150"/>
          <p14:tracePt t="95991" x="2914650" y="1581150"/>
          <p14:tracePt t="96008" x="2895600" y="1609725"/>
          <p14:tracePt t="96025" x="2886075" y="1624013"/>
          <p14:tracePt t="96041" x="2876550" y="1652588"/>
          <p14:tracePt t="96043" x="2876550" y="1662113"/>
          <p14:tracePt t="96058" x="2876550" y="1676400"/>
          <p14:tracePt t="96074" x="2876550" y="1700213"/>
          <p14:tracePt t="96091" x="2909888" y="1738313"/>
          <p14:tracePt t="96108" x="2928938" y="1762125"/>
          <p14:tracePt t="96124" x="2947988" y="1790700"/>
          <p14:tracePt t="96141" x="2967038" y="1814513"/>
          <p14:tracePt t="96158" x="2971800" y="1833563"/>
          <p14:tracePt t="96174" x="2986088" y="1838325"/>
          <p14:tracePt t="96191" x="2995613" y="1838325"/>
          <p14:tracePt t="96208" x="3005138" y="1843088"/>
          <p14:tracePt t="96224" x="3038475" y="1847850"/>
          <p14:tracePt t="96241" x="3081338" y="1862138"/>
          <p14:tracePt t="96258" x="3128963" y="1871663"/>
          <p14:tracePt t="96274" x="3190875" y="1876425"/>
          <p14:tracePt t="96291" x="3286125" y="1885950"/>
          <p14:tracePt t="96308" x="3352800" y="1885950"/>
          <p14:tracePt t="96324" x="3457575" y="1885950"/>
          <p14:tracePt t="96341" x="3543300" y="1885950"/>
          <p14:tracePt t="96358" x="3614738" y="1885950"/>
          <p14:tracePt t="96374" x="3681413" y="1885950"/>
          <p14:tracePt t="96391" x="3748088" y="1885950"/>
          <p14:tracePt t="96408" x="3795713" y="1885950"/>
          <p14:tracePt t="96424" x="3829050" y="1876425"/>
          <p14:tracePt t="96441" x="3848100" y="1876425"/>
          <p14:tracePt t="96457" x="3852863" y="1871663"/>
          <p14:tracePt t="96474" x="3857625" y="1866900"/>
          <p14:tracePt t="96491" x="3881438" y="1843088"/>
          <p14:tracePt t="96507" x="3881438" y="1824038"/>
          <p14:tracePt t="96524" x="3881438" y="1814513"/>
          <p14:tracePt t="96541" x="3881438" y="1776413"/>
          <p14:tracePt t="96558" x="3881438" y="1728788"/>
          <p14:tracePt t="96575" x="3876675" y="1700213"/>
          <p14:tracePt t="96591" x="3848100" y="1666875"/>
          <p14:tracePt t="96608" x="3833813" y="1666875"/>
          <p14:tracePt t="96624" x="3762375" y="1652588"/>
          <p14:tracePt t="96641" x="3681413" y="1643063"/>
          <p14:tracePt t="96658" x="3586163" y="1633538"/>
          <p14:tracePt t="96674" x="3509963" y="1633538"/>
          <p14:tracePt t="96691" x="3400425" y="1633538"/>
          <p14:tracePt t="96708" x="3328988" y="1633538"/>
          <p14:tracePt t="96724" x="3300413" y="1633538"/>
          <p14:tracePt t="96741" x="3286125" y="1633538"/>
          <p14:tracePt t="96757" x="3271838" y="1633538"/>
          <p14:tracePt t="96774" x="3257550" y="1638300"/>
          <p14:tracePt t="96791" x="3233738" y="1647825"/>
          <p14:tracePt t="96808" x="3200400" y="1681163"/>
          <p14:tracePt t="96824" x="3190875" y="1685925"/>
          <p14:tracePt t="96841" x="3171825" y="1695450"/>
          <p14:tracePt t="96858" x="3167063" y="1719263"/>
          <p14:tracePt t="96874" x="3162300" y="1724025"/>
          <p14:tracePt t="96891" x="3162300" y="1743075"/>
          <p14:tracePt t="96908" x="3162300" y="1757363"/>
          <p14:tracePt t="96924" x="3162300" y="1766888"/>
          <p14:tracePt t="96941" x="3162300" y="1771650"/>
          <p14:tracePt t="96957" x="3186113" y="1790700"/>
          <p14:tracePt t="96974" x="3233738" y="1833563"/>
          <p14:tracePt t="96991" x="3309938" y="1876425"/>
          <p14:tracePt t="97007" x="3357563" y="1900238"/>
          <p14:tracePt t="97024" x="3429000" y="1905000"/>
          <p14:tracePt t="97041" x="3467100" y="1914525"/>
          <p14:tracePt t="97042" x="3486150" y="1914525"/>
          <p14:tracePt t="97057" x="3514725" y="1914525"/>
          <p14:tracePt t="97074" x="3543300" y="1914525"/>
          <p14:tracePt t="97091" x="3586163" y="1914525"/>
          <p14:tracePt t="97107" x="3638550" y="1914525"/>
          <p14:tracePt t="97124" x="3671888" y="1914525"/>
          <p14:tracePt t="97141" x="3686175" y="1914525"/>
          <p14:tracePt t="97158" x="3705225" y="1914525"/>
          <p14:tracePt t="97174" x="3709988" y="1914525"/>
          <p14:tracePt t="97207" x="3714750" y="1909763"/>
          <p14:tracePt t="97225" x="3714750" y="1900238"/>
          <p14:tracePt t="97241" x="3714750" y="1885950"/>
          <p14:tracePt t="97257" x="3714750" y="1876425"/>
          <p14:tracePt t="97274" x="3714750" y="1866900"/>
          <p14:tracePt t="97661" x="3714750" y="1862138"/>
          <p14:tracePt t="97667" x="3709988" y="1862138"/>
          <p14:tracePt t="97677" x="3695700" y="1862138"/>
          <p14:tracePt t="97691" x="3619500" y="1862138"/>
          <p14:tracePt t="97708" x="3476625" y="1862138"/>
          <p14:tracePt t="97724" x="3300413" y="1862138"/>
          <p14:tracePt t="97741" x="3148013" y="1862138"/>
          <p14:tracePt t="97758" x="3081338" y="1862138"/>
          <p14:tracePt t="97774" x="2967038" y="1862138"/>
          <p14:tracePt t="97791" x="2838450" y="1862138"/>
          <p14:tracePt t="97808" x="2671763" y="1862138"/>
          <p14:tracePt t="97824" x="2533650" y="1862138"/>
          <p14:tracePt t="97841" x="2433638" y="1843088"/>
          <p14:tracePt t="97858" x="2400300" y="1828800"/>
          <p14:tracePt t="97874" x="2395538" y="1819275"/>
          <p14:tracePt t="97890" x="2347913" y="1809750"/>
          <p14:tracePt t="97907" x="2319338" y="1809750"/>
          <p14:tracePt t="97924" x="2309813" y="1809750"/>
          <p14:tracePt t="97941" x="2295525" y="1809750"/>
          <p14:tracePt t="97957" x="2271713" y="1809750"/>
          <p14:tracePt t="97974" x="2257425" y="1804988"/>
          <p14:tracePt t="97991" x="2247900" y="1795463"/>
          <p14:tracePt t="98008" x="2243138" y="1790700"/>
          <p14:tracePt t="98024" x="2233613" y="1776413"/>
          <p14:tracePt t="98041" x="2205038" y="1757363"/>
          <p14:tracePt t="98042" x="2147888" y="1752600"/>
          <p14:tracePt t="98057" x="2114550" y="1733550"/>
          <p14:tracePt t="98074" x="2043113" y="1709738"/>
          <p14:tracePt t="98091" x="1952625" y="1685925"/>
          <p14:tracePt t="98108" x="1938338" y="1666875"/>
          <p14:tracePt t="98124" x="1928813" y="1652588"/>
          <p14:tracePt t="98141" x="1928813" y="1643063"/>
          <p14:tracePt t="98157" x="1928813" y="1614488"/>
          <p14:tracePt t="98174" x="1928813" y="1600200"/>
          <p14:tracePt t="98191" x="1943100" y="1562100"/>
          <p14:tracePt t="98207" x="1976438" y="1557338"/>
          <p14:tracePt t="98224" x="2062163" y="1504950"/>
          <p14:tracePt t="98241" x="2109788" y="1504950"/>
          <p14:tracePt t="98257" x="2143125" y="1504950"/>
          <p14:tracePt t="98274" x="2185988" y="1504950"/>
          <p14:tracePt t="98290" x="2209800" y="1504950"/>
          <p14:tracePt t="98307" x="2295525" y="1504950"/>
          <p14:tracePt t="98324" x="2371725" y="1504950"/>
          <p14:tracePt t="98341" x="2471738" y="1524000"/>
          <p14:tracePt t="98357" x="2543175" y="1557338"/>
          <p14:tracePt t="98374" x="2581275" y="1581150"/>
          <p14:tracePt t="98391" x="2609850" y="1609725"/>
          <p14:tracePt t="98407" x="2614613" y="1609725"/>
          <p14:tracePt t="98424" x="2614613" y="1614488"/>
          <p14:tracePt t="98441" x="2633663" y="1643063"/>
          <p14:tracePt t="98458" x="2633663" y="1652588"/>
          <p14:tracePt t="98474" x="2633663" y="1685925"/>
          <p14:tracePt t="98491" x="2633663" y="1700213"/>
          <p14:tracePt t="98507" x="2633663" y="1709738"/>
          <p14:tracePt t="98541" x="2633663" y="1714500"/>
          <p14:tracePt t="98558" x="2633663" y="1728788"/>
          <p14:tracePt t="98574" x="2624138" y="1733550"/>
          <p14:tracePt t="98591" x="2600325" y="1733550"/>
          <p14:tracePt t="98607" x="2576513" y="1733550"/>
          <p14:tracePt t="98624" x="2528888" y="1733550"/>
          <p14:tracePt t="98641" x="2476500" y="1733550"/>
          <p14:tracePt t="98658" x="2428875" y="1733550"/>
          <p14:tracePt t="98674" x="2405063" y="1733550"/>
          <p14:tracePt t="98691" x="2381250" y="1733550"/>
          <p14:tracePt t="98708" x="2371725" y="1733550"/>
          <p14:tracePt t="98724" x="2333625" y="1728788"/>
          <p14:tracePt t="98741" x="2290763" y="1704975"/>
          <p14:tracePt t="98757" x="2271713" y="1690688"/>
          <p14:tracePt t="98774" x="2238375" y="1657350"/>
          <p14:tracePt t="98791" x="2228850" y="1638300"/>
          <p14:tracePt t="98807" x="2228850" y="1624013"/>
          <p14:tracePt t="98824" x="2238375" y="1604963"/>
          <p14:tracePt t="98841" x="2247900" y="1600200"/>
          <p14:tracePt t="98857" x="2309813" y="1562100"/>
          <p14:tracePt t="98874" x="2390775" y="1552575"/>
          <p14:tracePt t="98891" x="2481263" y="1552575"/>
          <p14:tracePt t="98907" x="2500313" y="1552575"/>
          <p14:tracePt t="98924" x="2519363" y="1552575"/>
          <p14:tracePt t="98941" x="2528888" y="1562100"/>
          <p14:tracePt t="98957" x="2543175" y="1576388"/>
          <p14:tracePt t="98974" x="2571750" y="1595438"/>
          <p14:tracePt t="98991" x="2586038" y="1614488"/>
          <p14:tracePt t="99007" x="2614613" y="1643063"/>
          <p14:tracePt t="99024" x="2619375" y="1666875"/>
          <p14:tracePt t="99041" x="2619375" y="1685925"/>
          <p14:tracePt t="99106" x="2619375" y="1690688"/>
          <p14:tracePt t="99268" x="2614613" y="1695450"/>
          <p14:tracePt t="99859" x="2619375" y="1695450"/>
          <p14:tracePt t="99867" x="2624138" y="1695450"/>
          <p14:tracePt t="99875" x="2633663" y="1685925"/>
          <p14:tracePt t="99891" x="2671763" y="1666875"/>
          <p14:tracePt t="99907" x="2705100" y="1652588"/>
          <p14:tracePt t="99924" x="2719388" y="1652588"/>
          <p14:tracePt t="99941" x="2738438" y="1652588"/>
          <p14:tracePt t="99958" x="2771775" y="1662113"/>
          <p14:tracePt t="99974" x="2814638" y="1685925"/>
          <p14:tracePt t="99991" x="2838450" y="1695450"/>
          <p14:tracePt t="100008" x="2876550" y="1733550"/>
          <p14:tracePt t="100024" x="2890838" y="1738313"/>
          <p14:tracePt t="102826" x="2900363" y="1738313"/>
          <p14:tracePt t="102835" x="2905125" y="1738313"/>
          <p14:tracePt t="102843" x="2924175" y="1724025"/>
          <p14:tracePt t="102857" x="2962275" y="1719263"/>
          <p14:tracePt t="102873" x="2995613" y="1690688"/>
          <p14:tracePt t="102890" x="3014663" y="1690688"/>
          <p14:tracePt t="103484" x="3005138" y="1695450"/>
          <p14:tracePt t="103493" x="3000375" y="1704975"/>
          <p14:tracePt t="103500" x="2995613" y="1714500"/>
          <p14:tracePt t="103508" x="2995613" y="1719263"/>
          <p14:tracePt t="103524" x="2952750" y="1747838"/>
          <p14:tracePt t="103540" x="2924175" y="1790700"/>
          <p14:tracePt t="103557" x="2886075" y="1852613"/>
          <p14:tracePt t="103574" x="2843213" y="1890713"/>
          <p14:tracePt t="103591" x="2805113" y="1924050"/>
          <p14:tracePt t="103607" x="2786063" y="1962150"/>
          <p14:tracePt t="103624" x="2771775" y="1981200"/>
          <p14:tracePt t="103640" x="2738438" y="2014538"/>
          <p14:tracePt t="103657" x="2700338" y="2057400"/>
          <p14:tracePt t="103674" x="2652713" y="2119313"/>
          <p14:tracePt t="103691" x="2624138" y="2143125"/>
          <p14:tracePt t="103707" x="2605088" y="2181225"/>
          <p14:tracePt t="103724" x="2590800" y="2195513"/>
          <p14:tracePt t="103740" x="2581275" y="2214563"/>
          <p14:tracePt t="103757" x="2576513" y="2219325"/>
          <p14:tracePt t="103774" x="2566988" y="2224088"/>
          <p14:tracePt t="103790" x="2557463" y="2238375"/>
          <p14:tracePt t="103807" x="2538413" y="2262188"/>
          <p14:tracePt t="103823" x="2519363" y="2305050"/>
          <p14:tracePt t="103840" x="2509838" y="2328863"/>
          <p14:tracePt t="103857" x="2495550" y="2362200"/>
          <p14:tracePt t="103874" x="2490788" y="2386013"/>
          <p14:tracePt t="103890" x="2486025" y="2390775"/>
          <p14:tracePt t="103907" x="2471738" y="2409825"/>
          <p14:tracePt t="103924" x="2471738" y="2424113"/>
          <p14:tracePt t="103940" x="2462213" y="2443163"/>
          <p14:tracePt t="103957" x="2462213" y="2457450"/>
          <p14:tracePt t="103974" x="2447925" y="2466975"/>
          <p14:tracePt t="103990" x="2443163" y="2476500"/>
          <p14:tracePt t="104024" x="2443163" y="2490788"/>
          <p14:tracePt t="104040" x="2443163" y="2500313"/>
          <p14:tracePt t="104059" x="2443163" y="2505075"/>
          <p14:tracePt t="104073" x="2452688" y="2505075"/>
          <p14:tracePt t="104090" x="2462213" y="2505075"/>
          <p14:tracePt t="104107" x="2500313" y="2505075"/>
          <p14:tracePt t="104124" x="2509838" y="2505075"/>
          <p14:tracePt t="104140" x="2519363" y="2505075"/>
          <p14:tracePt t="104157" x="2547938" y="2500313"/>
          <p14:tracePt t="104173" x="2562225" y="2486025"/>
          <p14:tracePt t="104190" x="2581275" y="2476500"/>
          <p14:tracePt t="104207" x="2595563" y="2457450"/>
          <p14:tracePt t="104224" x="2605088" y="2438400"/>
          <p14:tracePt t="104240" x="2609850" y="2424113"/>
          <p14:tracePt t="104257" x="2609850" y="2381250"/>
          <p14:tracePt t="104274" x="2590800" y="2290763"/>
          <p14:tracePt t="104290" x="2586038" y="2276475"/>
          <p14:tracePt t="104307" x="2547938" y="2228850"/>
          <p14:tracePt t="104324" x="2514600" y="2200275"/>
          <p14:tracePt t="104340" x="2462213" y="2171700"/>
          <p14:tracePt t="104357" x="2400300" y="2147888"/>
          <p14:tracePt t="104373" x="2343150" y="2124075"/>
          <p14:tracePt t="104390" x="2271713" y="2109788"/>
          <p14:tracePt t="104407" x="2219325" y="2095500"/>
          <p14:tracePt t="104424" x="2152650" y="2095500"/>
          <p14:tracePt t="104440" x="2105025" y="2095500"/>
          <p14:tracePt t="104457" x="2038350" y="2095500"/>
          <p14:tracePt t="104474" x="1938338" y="2095500"/>
          <p14:tracePt t="104490" x="1914525" y="2095500"/>
          <p14:tracePt t="104507" x="1890713" y="2095500"/>
          <p14:tracePt t="104523" x="1862138" y="2095500"/>
          <p14:tracePt t="104540" x="1847850" y="2095500"/>
          <p14:tracePt t="104557" x="1824038" y="2095500"/>
          <p14:tracePt t="104573" x="1800225" y="2114550"/>
          <p14:tracePt t="104590" x="1781175" y="2128838"/>
          <p14:tracePt t="104607" x="1776413" y="2128838"/>
          <p14:tracePt t="104651" x="1771650" y="2133600"/>
          <p14:tracePt t="104659" x="1771650" y="2143125"/>
          <p14:tracePt t="104673" x="1771650" y="2166938"/>
          <p14:tracePt t="104690" x="1785938" y="2228850"/>
          <p14:tracePt t="104707" x="1843088" y="2338388"/>
          <p14:tracePt t="104724" x="1876425" y="2386013"/>
          <p14:tracePt t="104740" x="1914525" y="2438400"/>
          <p14:tracePt t="104757" x="1938338" y="2452688"/>
          <p14:tracePt t="104774" x="1966913" y="2481263"/>
          <p14:tracePt t="104790" x="1985963" y="2486025"/>
          <p14:tracePt t="104807" x="2014538" y="2495550"/>
          <p14:tracePt t="104824" x="2047875" y="2500313"/>
          <p14:tracePt t="104840" x="2076450" y="2509838"/>
          <p14:tracePt t="104857" x="2095500" y="2514600"/>
          <p14:tracePt t="104873" x="2105025" y="2528888"/>
          <p14:tracePt t="104890" x="2114550" y="2528888"/>
          <p14:tracePt t="104907" x="2119313" y="2528888"/>
          <p14:tracePt t="104923" x="2124075" y="2528888"/>
          <p14:tracePt t="104940" x="2138363" y="2528888"/>
          <p14:tracePt t="104957" x="2162175" y="2528888"/>
          <p14:tracePt t="104973" x="2224088" y="2528888"/>
          <p14:tracePt t="104990" x="2257425" y="2519363"/>
          <p14:tracePt t="105007" x="2309813" y="2505075"/>
          <p14:tracePt t="105024" x="2347913" y="2466975"/>
          <p14:tracePt t="105040" x="2395538" y="2438400"/>
          <p14:tracePt t="105057" x="2428875" y="2386013"/>
          <p14:tracePt t="105073" x="2457450" y="2347913"/>
          <p14:tracePt t="105090" x="2471738" y="2324100"/>
          <p14:tracePt t="105106" x="2476500" y="2295525"/>
          <p14:tracePt t="105123" x="2476500" y="2271713"/>
          <p14:tracePt t="105140" x="2476500" y="2238375"/>
          <p14:tracePt t="105157" x="2471738" y="2219325"/>
          <p14:tracePt t="105173" x="2443163" y="2195513"/>
          <p14:tracePt t="105190" x="2433638" y="2176463"/>
          <p14:tracePt t="105207" x="2381250" y="2147888"/>
          <p14:tracePt t="105223" x="2328863" y="2124075"/>
          <p14:tracePt t="105240" x="2276475" y="2109788"/>
          <p14:tracePt t="105257" x="2228850" y="2095500"/>
          <p14:tracePt t="105273" x="2166938" y="2090738"/>
          <p14:tracePt t="105290" x="2133600" y="2090738"/>
          <p14:tracePt t="105306" x="2105025" y="2090738"/>
          <p14:tracePt t="105323" x="2066925" y="2090738"/>
          <p14:tracePt t="105340" x="2052638" y="2090738"/>
          <p14:tracePt t="105357" x="2043113" y="2095500"/>
          <p14:tracePt t="105373" x="2024063" y="2105025"/>
          <p14:tracePt t="105390" x="2000250" y="2114550"/>
          <p14:tracePt t="105407" x="1981200" y="2157413"/>
          <p14:tracePt t="105424" x="1966913" y="2181225"/>
          <p14:tracePt t="105440" x="1966913" y="2219325"/>
          <p14:tracePt t="105457" x="1966913" y="2252663"/>
          <p14:tracePt t="105474" x="1966913" y="2324100"/>
          <p14:tracePt t="105490" x="1985963" y="2343150"/>
          <p14:tracePt t="105506" x="2033588" y="2390775"/>
          <p14:tracePt t="105524" x="2062163" y="2419350"/>
          <p14:tracePt t="105540" x="2090738" y="2438400"/>
          <p14:tracePt t="105557" x="2147888" y="2447925"/>
          <p14:tracePt t="105573" x="2219325" y="2462213"/>
          <p14:tracePt t="105590" x="2295525" y="2462213"/>
          <p14:tracePt t="105607" x="2400300" y="2462213"/>
          <p14:tracePt t="105623" x="2438400" y="2462213"/>
          <p14:tracePt t="105640" x="2509838" y="2452688"/>
          <p14:tracePt t="105657" x="2528888" y="2443163"/>
          <p14:tracePt t="105673" x="2562225" y="2424113"/>
          <p14:tracePt t="105690" x="2576513" y="2395538"/>
          <p14:tracePt t="105706" x="2586038" y="2386013"/>
          <p14:tracePt t="105724" x="2586038" y="2381250"/>
          <p14:tracePt t="105820" x="2586038" y="2376488"/>
          <p14:tracePt t="105957" x="2581275" y="2362200"/>
          <p14:tracePt t="105963" x="2581275" y="2357438"/>
          <p14:tracePt t="105973" x="2562225" y="2347913"/>
          <p14:tracePt t="105990" x="2533650" y="2300288"/>
          <p14:tracePt t="106007" x="2481263" y="2252663"/>
          <p14:tracePt t="106023" x="2428875" y="2228850"/>
          <p14:tracePt t="106040" x="2381250" y="2224088"/>
          <p14:tracePt t="106042" x="2343150" y="2224088"/>
          <p14:tracePt t="106057" x="2328863" y="2224088"/>
          <p14:tracePt t="106074" x="2314575" y="2224088"/>
          <p14:tracePt t="106090" x="2290763" y="2224088"/>
          <p14:tracePt t="106107" x="2276475" y="2224088"/>
          <p14:tracePt t="106124" x="2247900" y="2224088"/>
          <p14:tracePt t="106140" x="2238375" y="2224088"/>
          <p14:tracePt t="106156" x="2219325" y="2224088"/>
          <p14:tracePt t="106173" x="2195513" y="2224088"/>
          <p14:tracePt t="106190" x="2152650" y="2243138"/>
          <p14:tracePt t="106206" x="2119313" y="2243138"/>
          <p14:tracePt t="106223" x="2114550" y="2247900"/>
          <p14:tracePt t="106240" x="2100263" y="2257425"/>
          <p14:tracePt t="106273" x="2095500" y="2262188"/>
          <p14:tracePt t="106290" x="2085975" y="2271713"/>
          <p14:tracePt t="106307" x="2066925" y="2281238"/>
          <p14:tracePt t="106323" x="2043113" y="2305050"/>
          <p14:tracePt t="106340" x="2033588" y="2309813"/>
          <p14:tracePt t="106357" x="2033588" y="2319338"/>
          <p14:tracePt t="106373" x="2024063" y="2328863"/>
          <p14:tracePt t="106390" x="2009775" y="2338388"/>
          <p14:tracePt t="106407" x="1985963" y="2362200"/>
          <p14:tracePt t="106423" x="1938338" y="2462213"/>
          <p14:tracePt t="106440" x="1862138" y="2576513"/>
          <p14:tracePt t="106456" x="1804988" y="2676525"/>
          <p14:tracePt t="106474" x="1800225" y="2709863"/>
          <p14:tracePt t="106490" x="1785938" y="2743200"/>
          <p14:tracePt t="106507" x="1781175" y="2776538"/>
          <p14:tracePt t="106540" x="1781175" y="2790825"/>
          <p14:tracePt t="106557" x="1771650" y="2805113"/>
          <p14:tracePt t="106573" x="1766888" y="2857500"/>
          <p14:tracePt t="106590" x="1757363" y="2938463"/>
          <p14:tracePt t="106606" x="1757363" y="3005138"/>
          <p14:tracePt t="106623" x="1757363" y="3109913"/>
          <p14:tracePt t="106640" x="1757363" y="3176588"/>
          <p14:tracePt t="106656" x="1757363" y="3252788"/>
          <p14:tracePt t="106673" x="1757363" y="3309938"/>
          <p14:tracePt t="106690" x="1771650" y="3395663"/>
          <p14:tracePt t="106706" x="1790700" y="3443288"/>
          <p14:tracePt t="106723" x="1790700" y="3514725"/>
          <p14:tracePt t="106740" x="1800225" y="3586163"/>
          <p14:tracePt t="106756" x="1800225" y="3667125"/>
          <p14:tracePt t="106773" x="1800225" y="3767138"/>
          <p14:tracePt t="106790" x="1800225" y="3833813"/>
          <p14:tracePt t="106806" x="1800225" y="3895725"/>
          <p14:tracePt t="106823" x="1800225" y="3938588"/>
          <p14:tracePt t="106840" x="1800225" y="3981450"/>
          <p14:tracePt t="106857" x="1800225" y="4043363"/>
          <p14:tracePt t="106873" x="1800225" y="4114800"/>
          <p14:tracePt t="106890" x="1800225" y="4171950"/>
          <p14:tracePt t="106906" x="1800225" y="4229100"/>
          <p14:tracePt t="106923" x="1804988" y="4291013"/>
          <p14:tracePt t="106940" x="1814513" y="4348163"/>
          <p14:tracePt t="106957" x="1838325" y="4443413"/>
          <p14:tracePt t="106973" x="1838325" y="4500563"/>
          <p14:tracePt t="106990" x="1838325" y="4533900"/>
          <p14:tracePt t="107007" x="1838325" y="4572000"/>
          <p14:tracePt t="107023" x="1838325" y="4614863"/>
          <p14:tracePt t="107040" x="1838325" y="4633913"/>
          <p14:tracePt t="107056" x="1838325" y="4676775"/>
          <p14:tracePt t="107073" x="1857375" y="4719638"/>
          <p14:tracePt t="107090" x="1862138" y="4762500"/>
          <p14:tracePt t="107106" x="1871663" y="4810125"/>
          <p14:tracePt t="107123" x="1871663" y="4833938"/>
          <p14:tracePt t="107140" x="1876425" y="4857750"/>
          <p14:tracePt t="107156" x="1876425" y="4876800"/>
          <p14:tracePt t="107173" x="1876425" y="4895850"/>
          <p14:tracePt t="107190" x="1885950" y="4953000"/>
          <p14:tracePt t="107207" x="1885950" y="4986338"/>
          <p14:tracePt t="107223" x="1890713" y="5014913"/>
          <p14:tracePt t="107240" x="1890713" y="5057775"/>
          <p14:tracePt t="107256" x="1890713" y="5100638"/>
          <p14:tracePt t="107273" x="1890713" y="5157788"/>
          <p14:tracePt t="107290" x="1905000" y="5181600"/>
          <p14:tracePt t="107307" x="1909763" y="5205413"/>
          <p14:tracePt t="107323" x="1909763" y="5210175"/>
          <p14:tracePt t="107340" x="1919288" y="5229225"/>
          <p14:tracePt t="107357" x="1928813" y="5248275"/>
          <p14:tracePt t="107373" x="1957388" y="5291138"/>
          <p14:tracePt t="107390" x="1976438" y="5314950"/>
          <p14:tracePt t="107406" x="1990725" y="5353050"/>
          <p14:tracePt t="107423" x="1995488" y="5362575"/>
          <p14:tracePt t="107440" x="2000250" y="5381625"/>
          <p14:tracePt t="107456" x="2014538" y="5400675"/>
          <p14:tracePt t="107473" x="2043113" y="5434013"/>
          <p14:tracePt t="107490" x="2095500" y="5486400"/>
          <p14:tracePt t="107506" x="2105025" y="5495925"/>
          <p14:tracePt t="107523" x="2152650" y="5538788"/>
          <p14:tracePt t="107540" x="2162175" y="5543550"/>
          <p14:tracePt t="107557" x="2185988" y="5543550"/>
          <p14:tracePt t="107573" x="2200275" y="5543550"/>
          <p14:tracePt t="107590" x="2214563" y="5557838"/>
          <p14:tracePt t="107607" x="2238375" y="5562600"/>
          <p14:tracePt t="107623" x="2290763" y="5576888"/>
          <p14:tracePt t="107640" x="2357438" y="5576888"/>
          <p14:tracePt t="107656" x="2405063" y="5576888"/>
          <p14:tracePt t="107674" x="2438400" y="5576888"/>
          <p14:tracePt t="107690" x="2457450" y="5576888"/>
          <p14:tracePt t="107706" x="2471738" y="5576888"/>
          <p14:tracePt t="107723" x="2505075" y="5543550"/>
          <p14:tracePt t="107740" x="2519363" y="5529263"/>
          <p14:tracePt t="107756" x="2552700" y="5481638"/>
          <p14:tracePt t="107774" x="2581275" y="5429250"/>
          <p14:tracePt t="107790" x="2609850" y="5386388"/>
          <p14:tracePt t="107806" x="2628900" y="5348288"/>
          <p14:tracePt t="107823" x="2638425" y="5310188"/>
          <p14:tracePt t="107840" x="2647950" y="5267325"/>
          <p14:tracePt t="107856" x="2662238" y="5233988"/>
          <p14:tracePt t="107873" x="2667000" y="5191125"/>
          <p14:tracePt t="107890" x="2667000" y="5095875"/>
          <p14:tracePt t="107906" x="2667000" y="5086350"/>
          <p14:tracePt t="107923" x="2667000" y="4972050"/>
          <p14:tracePt t="107940" x="2667000" y="4867275"/>
          <p14:tracePt t="107956" x="2667000" y="4786313"/>
          <p14:tracePt t="107973" x="2667000" y="4695825"/>
          <p14:tracePt t="107990" x="2686050" y="4600575"/>
          <p14:tracePt t="108006" x="2686050" y="4524375"/>
          <p14:tracePt t="108023" x="2700338" y="4452938"/>
          <p14:tracePt t="108040" x="2700338" y="4391025"/>
          <p14:tracePt t="108056" x="2709863" y="4333875"/>
          <p14:tracePt t="108073" x="2714625" y="4252913"/>
          <p14:tracePt t="108090" x="2714625" y="4152900"/>
          <p14:tracePt t="108106" x="2724150" y="3995738"/>
          <p14:tracePt t="108123" x="2724150" y="3867150"/>
          <p14:tracePt t="108140" x="2724150" y="3762375"/>
          <p14:tracePt t="108157" x="2724150" y="3671888"/>
          <p14:tracePt t="108173" x="2724150" y="3567113"/>
          <p14:tracePt t="108190" x="2724150" y="3509963"/>
          <p14:tracePt t="108207" x="2724150" y="3367088"/>
          <p14:tracePt t="108223" x="2724150" y="3238500"/>
          <p14:tracePt t="108240" x="2724150" y="3171825"/>
          <p14:tracePt t="108256" x="2724150" y="3157538"/>
          <p14:tracePt t="108273" x="2724150" y="3119438"/>
          <p14:tracePt t="108290" x="2724150" y="3076575"/>
          <p14:tracePt t="108306" x="2724150" y="3043238"/>
          <p14:tracePt t="108323" x="2724150" y="2990850"/>
          <p14:tracePt t="108340" x="2719388" y="2924175"/>
          <p14:tracePt t="108356" x="2714625" y="2881313"/>
          <p14:tracePt t="108373" x="2700338" y="2824163"/>
          <p14:tracePt t="108390" x="2681288" y="2762250"/>
          <p14:tracePt t="108407" x="2662238" y="2700338"/>
          <p14:tracePt t="108423" x="2647950" y="2667000"/>
          <p14:tracePt t="108440" x="2624138" y="2614613"/>
          <p14:tracePt t="108457" x="2605088" y="2600325"/>
          <p14:tracePt t="108473" x="2581275" y="2566988"/>
          <p14:tracePt t="108490" x="2528888" y="2519363"/>
          <p14:tracePt t="108507" x="2519363" y="2495550"/>
          <p14:tracePt t="108523" x="2443163" y="2447925"/>
          <p14:tracePt t="108540" x="2381250" y="2395538"/>
          <p14:tracePt t="108556" x="2328863" y="2376488"/>
          <p14:tracePt t="108573" x="2305050" y="2362200"/>
          <p14:tracePt t="108590" x="2271713" y="2328863"/>
          <p14:tracePt t="108606" x="2228850" y="2314575"/>
          <p14:tracePt t="108623" x="2166938" y="2305050"/>
          <p14:tracePt t="108640" x="2105025" y="2281238"/>
          <p14:tracePt t="108657" x="2057400" y="2266950"/>
          <p14:tracePt t="108673" x="2014538" y="2266950"/>
          <p14:tracePt t="108690" x="2009775" y="2266950"/>
          <p14:tracePt t="108706" x="2000250" y="2266950"/>
          <p14:tracePt t="108723" x="1966913" y="2266950"/>
          <p14:tracePt t="108740" x="1919288" y="2286000"/>
          <p14:tracePt t="108756" x="1885950" y="2300288"/>
          <p14:tracePt t="108773" x="1866900" y="2309813"/>
          <p14:tracePt t="108790" x="1847850" y="2333625"/>
          <p14:tracePt t="108806" x="1819275" y="2362200"/>
          <p14:tracePt t="108823" x="1776413" y="2438400"/>
          <p14:tracePt t="108840" x="1762125" y="2486025"/>
          <p14:tracePt t="108856" x="1747838" y="2557463"/>
          <p14:tracePt t="108873" x="1738313" y="2662238"/>
          <p14:tracePt t="108890" x="1728788" y="2805113"/>
          <p14:tracePt t="108906" x="1728788" y="2981325"/>
          <p14:tracePt t="108923" x="1728788" y="3186113"/>
          <p14:tracePt t="108940" x="1728788" y="3367088"/>
          <p14:tracePt t="108956" x="1752600" y="3486150"/>
          <p14:tracePt t="108973" x="1771650" y="3614738"/>
          <p14:tracePt t="108990" x="1771650" y="3719513"/>
          <p14:tracePt t="109007" x="1771650" y="3824288"/>
          <p14:tracePt t="109023" x="1771650" y="3914775"/>
          <p14:tracePt t="109040" x="1766888" y="3995738"/>
          <p14:tracePt t="109057" x="1738313" y="4067175"/>
          <p14:tracePt t="109073" x="1728788" y="4138613"/>
          <p14:tracePt t="109090" x="1690688" y="4224338"/>
          <p14:tracePt t="109107" x="1685925" y="4252913"/>
          <p14:tracePt t="109123" x="1676400" y="4343400"/>
          <p14:tracePt t="109140" x="1662113" y="4391025"/>
          <p14:tracePt t="109156" x="1662113" y="4457700"/>
          <p14:tracePt t="109174" x="1647825" y="4529138"/>
          <p14:tracePt t="109190" x="1638300" y="4567238"/>
          <p14:tracePt t="109207" x="1638300" y="4610100"/>
          <p14:tracePt t="109223" x="1638300" y="4667250"/>
          <p14:tracePt t="109240" x="1638300" y="4738688"/>
          <p14:tracePt t="109256" x="1638300" y="4824413"/>
          <p14:tracePt t="109273" x="1638300" y="4881563"/>
          <p14:tracePt t="109290" x="1638300" y="4929188"/>
          <p14:tracePt t="109306" x="1638300" y="4972050"/>
          <p14:tracePt t="109323" x="1638300" y="5038725"/>
          <p14:tracePt t="109340" x="1638300" y="5062538"/>
          <p14:tracePt t="109356" x="1638300" y="5105400"/>
          <p14:tracePt t="109373" x="1638300" y="5124450"/>
          <p14:tracePt t="109390" x="1638300" y="5138738"/>
          <p14:tracePt t="109407" x="1638300" y="5148263"/>
          <p14:tracePt t="109423" x="1638300" y="5157788"/>
          <p14:tracePt t="109440" x="1638300" y="5167313"/>
          <p14:tracePt t="109456" x="1652588" y="5191125"/>
          <p14:tracePt t="109473" x="1662113" y="5214938"/>
          <p14:tracePt t="109490" x="1709738" y="5272088"/>
          <p14:tracePt t="109506" x="1714500" y="5286375"/>
          <p14:tracePt t="109523" x="1762125" y="5314950"/>
          <p14:tracePt t="109540" x="1795463" y="5324475"/>
          <p14:tracePt t="109556" x="1804988" y="5334000"/>
          <p14:tracePt t="109573" x="1862138" y="5353050"/>
          <p14:tracePt t="109590" x="1924050" y="5386388"/>
          <p14:tracePt t="109606" x="1976438" y="5424488"/>
          <p14:tracePt t="109623" x="2028825" y="5443538"/>
          <p14:tracePt t="109639" x="2071688" y="5467350"/>
          <p14:tracePt t="109656" x="2105025" y="5481638"/>
          <p14:tracePt t="109673" x="2128838" y="5486400"/>
          <p14:tracePt t="109677" x="2143125" y="5486400"/>
          <p14:tracePt t="109690" x="2162175" y="5491163"/>
          <p14:tracePt t="109706" x="2171700" y="5500688"/>
          <p14:tracePt t="109723" x="2219325" y="5524500"/>
          <p14:tracePt t="109740" x="2257425" y="5534025"/>
          <p14:tracePt t="109757" x="2343150" y="5548313"/>
          <p14:tracePt t="109773" x="2376488" y="5572125"/>
          <p14:tracePt t="109790" x="2414588" y="5572125"/>
          <p14:tracePt t="109806" x="2457450" y="5576888"/>
          <p14:tracePt t="109823" x="2490788" y="5576888"/>
          <p14:tracePt t="109840" x="2505075" y="5576888"/>
          <p14:tracePt t="109856" x="2528888" y="5576888"/>
          <p14:tracePt t="109873" x="2547938" y="5576888"/>
          <p14:tracePt t="109890" x="2552700" y="5576888"/>
          <p14:tracePt t="109906" x="2562225" y="5572125"/>
          <p14:tracePt t="109923" x="2600325" y="5572125"/>
          <p14:tracePt t="109939" x="2667000" y="5562600"/>
          <p14:tracePt t="109956" x="2690813" y="5562600"/>
          <p14:tracePt t="109973" x="2724150" y="5557838"/>
          <p14:tracePt t="110006" x="2728913" y="5553075"/>
          <p14:tracePt t="110023" x="2738438" y="5548313"/>
          <p14:tracePt t="110040" x="2747963" y="5548313"/>
          <p14:tracePt t="110056" x="2767013" y="5524500"/>
          <p14:tracePt t="110073" x="2790825" y="5510213"/>
          <p14:tracePt t="110089" x="2819400" y="5467350"/>
          <p14:tracePt t="110107" x="2833688" y="5395913"/>
          <p14:tracePt t="110123" x="2847975" y="5334000"/>
          <p14:tracePt t="110140" x="2867025" y="5243513"/>
          <p14:tracePt t="110156" x="2876550" y="5148263"/>
          <p14:tracePt t="110173" x="2876550" y="5057775"/>
          <p14:tracePt t="110190" x="2876550" y="4967288"/>
          <p14:tracePt t="110206" x="2876550" y="4891088"/>
          <p14:tracePt t="110223" x="2876550" y="4824413"/>
          <p14:tracePt t="110239" x="2876550" y="4748213"/>
          <p14:tracePt t="110256" x="2876550" y="4648200"/>
          <p14:tracePt t="110273" x="2881313" y="4543425"/>
          <p14:tracePt t="110290" x="2890838" y="4424363"/>
          <p14:tracePt t="110306" x="2890838" y="4295775"/>
          <p14:tracePt t="110323" x="2890838" y="4143375"/>
          <p14:tracePt t="110340" x="2900363" y="4062413"/>
          <p14:tracePt t="110356" x="2919413" y="3943350"/>
          <p14:tracePt t="110373" x="2928938" y="3857625"/>
          <p14:tracePt t="110390" x="2928938" y="3738563"/>
          <p14:tracePt t="110406" x="2928938" y="3629025"/>
          <p14:tracePt t="110423" x="2928938" y="3519488"/>
          <p14:tracePt t="110439" x="2928938" y="3400425"/>
          <p14:tracePt t="110456" x="2928938" y="3314700"/>
          <p14:tracePt t="110473" x="2928938" y="3200400"/>
          <p14:tracePt t="110489" x="2914650" y="3090863"/>
          <p14:tracePt t="110506" x="2886075" y="2995613"/>
          <p14:tracePt t="110523" x="2881313" y="2928938"/>
          <p14:tracePt t="110539" x="2867025" y="2909888"/>
          <p14:tracePt t="110556" x="2852738" y="2852738"/>
          <p14:tracePt t="110573" x="2838450" y="2800350"/>
          <p14:tracePt t="110589" x="2824163" y="2757488"/>
          <p14:tracePt t="110606" x="2819400" y="2714625"/>
          <p14:tracePt t="110623" x="2800350" y="2662238"/>
          <p14:tracePt t="110640" x="2790825" y="2628900"/>
          <p14:tracePt t="110656" x="2781300" y="2581275"/>
          <p14:tracePt t="110673" x="2781300" y="2547938"/>
          <p14:tracePt t="110689" x="2752725" y="2486025"/>
          <p14:tracePt t="110707" x="2743200" y="2424113"/>
          <p14:tracePt t="110723" x="2728913" y="2362200"/>
          <p14:tracePt t="110740" x="2714625" y="2309813"/>
          <p14:tracePt t="110756" x="2695575" y="2290763"/>
          <p14:tracePt t="110773" x="2686050" y="2276475"/>
          <p14:tracePt t="110811" x="2686050" y="2271713"/>
          <p14:tracePt t="110823" x="2676525" y="2271713"/>
          <p14:tracePt t="110839" x="2647950" y="2271713"/>
          <p14:tracePt t="110856" x="2590800" y="2262188"/>
          <p14:tracePt t="110873" x="2500313" y="2252663"/>
          <p14:tracePt t="110889" x="2376488" y="2252663"/>
          <p14:tracePt t="110906" x="2233613" y="2252663"/>
          <p14:tracePt t="110923" x="2090738" y="2252663"/>
          <p14:tracePt t="110940" x="2033588" y="2252663"/>
          <p14:tracePt t="110956" x="2024063" y="2252663"/>
          <p14:tracePt t="110973" x="2019300" y="2252663"/>
          <p14:tracePt t="110990" x="2009775" y="2252663"/>
          <p14:tracePt t="111107" x="2000250" y="2252663"/>
          <p14:tracePt t="111123" x="1995488" y="2262188"/>
          <p14:tracePt t="111164" x="1995488" y="2266950"/>
          <p14:tracePt t="111171" x="1990725" y="2271713"/>
          <p14:tracePt t="111445" x="1990725" y="2276475"/>
          <p14:tracePt t="111451" x="1985963" y="2290763"/>
          <p14:tracePt t="111459" x="1985963" y="2295525"/>
          <p14:tracePt t="111473" x="1985963" y="2300288"/>
          <p14:tracePt t="111489" x="1976438" y="2319338"/>
          <p14:tracePt t="111661" x="1976438" y="2324100"/>
          <p14:tracePt t="111667" x="1976438" y="2333625"/>
          <p14:tracePt t="111677" x="1981200" y="2347913"/>
          <p14:tracePt t="111689" x="1981200" y="2366963"/>
          <p14:tracePt t="111707" x="1990725" y="2438400"/>
          <p14:tracePt t="111723" x="1990725" y="2452688"/>
          <p14:tracePt t="111740" x="2000250" y="2457450"/>
          <p14:tracePt t="111796" x="2000250" y="2466975"/>
          <p14:tracePt t="111803" x="2000250" y="2476500"/>
          <p14:tracePt t="111811" x="2000250" y="2481263"/>
          <p14:tracePt t="111822" x="2000250" y="2486025"/>
          <p14:tracePt t="111839" x="2000250" y="2500313"/>
          <p14:tracePt t="111856" x="2000250" y="2528888"/>
          <p14:tracePt t="111873" x="1990725" y="2547938"/>
          <p14:tracePt t="111889" x="1985963" y="2562225"/>
          <p14:tracePt t="111906" x="1981200" y="2571750"/>
          <p14:tracePt t="111922" x="1981200" y="2586038"/>
          <p14:tracePt t="111939" x="1966913" y="2657475"/>
          <p14:tracePt t="111956" x="1957388" y="2738438"/>
          <p14:tracePt t="111973" x="1957388" y="2809875"/>
          <p14:tracePt t="111989" x="1957388" y="2890838"/>
          <p14:tracePt t="112006" x="1957388" y="2986088"/>
          <p14:tracePt t="112023" x="1957388" y="3090863"/>
          <p14:tracePt t="112039" x="1957388" y="3195638"/>
          <p14:tracePt t="112056" x="1957388" y="3300413"/>
          <p14:tracePt t="112073" x="1971675" y="3429000"/>
          <p14:tracePt t="112089" x="2000250" y="3562350"/>
          <p14:tracePt t="112106" x="2019300" y="3667125"/>
          <p14:tracePt t="112123" x="2043113" y="3781425"/>
          <p14:tracePt t="112139" x="2043113" y="3824288"/>
          <p14:tracePt t="112156" x="2057400" y="3867150"/>
          <p14:tracePt t="112172" x="2057400" y="3890963"/>
          <p14:tracePt t="112190" x="2062163" y="3924300"/>
          <p14:tracePt t="112206" x="2062163" y="3933825"/>
          <p14:tracePt t="112223" x="2062163" y="3952875"/>
          <p14:tracePt t="112240" x="2062163" y="3967163"/>
          <p14:tracePt t="112256" x="2062163" y="3971925"/>
          <p14:tracePt t="112316" x="2062163" y="3981450"/>
          <p14:tracePt t="112332" x="2057400" y="3986213"/>
          <p14:tracePt t="112349" x="2052638" y="3986213"/>
          <p14:tracePt t="112403" x="2033588" y="3981450"/>
          <p14:tracePt t="112411" x="2033588" y="3976688"/>
          <p14:tracePt t="112419" x="2019300" y="3957638"/>
          <p14:tracePt t="112427" x="2009775" y="3943350"/>
          <p14:tracePt t="112439" x="2000250" y="3938588"/>
          <p14:tracePt t="112456" x="1990725" y="3933825"/>
          <p14:tracePt t="112472" x="1985963" y="3933825"/>
          <p14:tracePt t="112522" x="1981200" y="3929063"/>
          <p14:tracePt t="112531" x="1981200" y="3919538"/>
          <p14:tracePt t="112539" x="1981200" y="3910013"/>
          <p14:tracePt t="112556" x="1981200" y="3900488"/>
          <p14:tracePt t="112573" x="1981200" y="3890963"/>
          <p14:tracePt t="112589" x="1981200" y="3867150"/>
          <p14:tracePt t="112606" x="1981200" y="3857625"/>
          <p14:tracePt t="112623" x="1981200" y="3824288"/>
          <p14:tracePt t="112639" x="1981200" y="3814763"/>
          <p14:tracePt t="112656" x="1981200" y="3800475"/>
          <p14:tracePt t="112673" x="1981200" y="3790950"/>
          <p14:tracePt t="112689" x="1995488" y="3743325"/>
          <p14:tracePt t="112706" x="2019300" y="3690938"/>
          <p14:tracePt t="112722" x="2028825" y="3671888"/>
          <p14:tracePt t="112740" x="2033588" y="3662363"/>
          <p14:tracePt t="112906" x="2038350" y="3657600"/>
          <p14:tracePt t="112915" x="2043113" y="3652838"/>
          <p14:tracePt t="113005" x="2047875" y="3652838"/>
          <p14:tracePt t="113043" x="2052638" y="3648075"/>
          <p14:tracePt t="113458" x="2062163" y="3643313"/>
          <p14:tracePt t="113483" x="2071688" y="3638550"/>
          <p14:tracePt t="113491" x="2076450" y="3629025"/>
          <p14:tracePt t="113508" x="2090738" y="3629025"/>
          <p14:tracePt t="113514" x="2095500" y="3629025"/>
          <p14:tracePt t="113523" x="2105025" y="3629025"/>
          <p14:tracePt t="113539" x="2152650" y="3629025"/>
          <p14:tracePt t="113556" x="2214563" y="3629025"/>
          <p14:tracePt t="113572" x="2281238" y="3633788"/>
          <p14:tracePt t="113589" x="2343150" y="3643313"/>
          <p14:tracePt t="113606" x="2381250" y="3648075"/>
          <p14:tracePt t="113622" x="2409825" y="3657600"/>
          <p14:tracePt t="113639" x="2447925" y="3662363"/>
          <p14:tracePt t="113656" x="2490788" y="3662363"/>
          <p14:tracePt t="113672" x="2519363" y="3662363"/>
          <p14:tracePt t="113689" x="2571750" y="3662363"/>
          <p14:tracePt t="113706" x="2595563" y="3662363"/>
          <p14:tracePt t="113722" x="2600325" y="3662363"/>
          <p14:tracePt t="113739" x="2609850" y="3657600"/>
          <p14:tracePt t="113756" x="2624138" y="3657600"/>
          <p14:tracePt t="113772" x="2633663" y="3657600"/>
          <p14:tracePt t="113789" x="2643188" y="3657600"/>
          <p14:tracePt t="113866" x="2652713" y="3648075"/>
          <p14:tracePt t="113883" x="2667000" y="3648075"/>
          <p14:tracePt t="113891" x="2671763" y="3643313"/>
          <p14:tracePt t="113899" x="2676525" y="3638550"/>
          <p14:tracePt t="113906" x="2681288" y="3629025"/>
          <p14:tracePt t="113922" x="2681288" y="3609975"/>
          <p14:tracePt t="113939" x="2686050" y="3595688"/>
          <p14:tracePt t="113956" x="2686050" y="3581400"/>
          <p14:tracePt t="113972" x="2686050" y="3557588"/>
          <p14:tracePt t="113989" x="2662238" y="3524250"/>
          <p14:tracePt t="114006" x="2590800" y="3509963"/>
          <p14:tracePt t="114022" x="2543175" y="3505200"/>
          <p14:tracePt t="114039" x="2471738" y="3481388"/>
          <p14:tracePt t="114056" x="2362200" y="3462338"/>
          <p14:tracePt t="114073" x="2257425" y="3452813"/>
          <p14:tracePt t="114089" x="2152650" y="3452813"/>
          <p14:tracePt t="114107" x="2076450" y="3452813"/>
          <p14:tracePt t="114123" x="2038350" y="3452813"/>
          <p14:tracePt t="114139" x="2014538" y="3452813"/>
          <p14:tracePt t="114156" x="2005013" y="3452813"/>
          <p14:tracePt t="114172" x="1990725" y="3471863"/>
          <p14:tracePt t="114189" x="1957388" y="3490913"/>
          <p14:tracePt t="114206" x="1933575" y="3505200"/>
          <p14:tracePt t="114222" x="1933575" y="3533775"/>
          <p14:tracePt t="114239" x="1933575" y="3538538"/>
          <p14:tracePt t="114256" x="1933575" y="3571875"/>
          <p14:tracePt t="114272" x="1933575" y="3595688"/>
          <p14:tracePt t="114289" x="1971675" y="3624263"/>
          <p14:tracePt t="114306" x="1990725" y="3629025"/>
          <p14:tracePt t="114322" x="2024063" y="3629025"/>
          <p14:tracePt t="114339" x="2043113" y="3629025"/>
          <p14:tracePt t="114356" x="2076450" y="3629025"/>
          <p14:tracePt t="114372" x="2143125" y="3629025"/>
          <p14:tracePt t="114389" x="2200275" y="3638550"/>
          <p14:tracePt t="114406" x="2233613" y="3638550"/>
          <p14:tracePt t="114423" x="2238375" y="3638550"/>
          <p14:tracePt t="114587" x="2243138" y="3638550"/>
          <p14:tracePt t="114677" x="2247900" y="3638550"/>
          <p14:tracePt t="114699" x="2252663" y="3638550"/>
          <p14:tracePt t="114715" x="2257425" y="3638550"/>
          <p14:tracePt t="114725" x="2262188" y="3638550"/>
          <p14:tracePt t="114731" x="2271713" y="3638550"/>
          <p14:tracePt t="114740" x="2290763" y="3643313"/>
          <p14:tracePt t="114756" x="2309813" y="3676650"/>
          <p14:tracePt t="114772" x="2381250" y="3700463"/>
          <p14:tracePt t="114789" x="2405063" y="3709988"/>
          <p14:tracePt t="114806" x="2528888" y="3724275"/>
          <p14:tracePt t="114823" x="2600325" y="3724275"/>
          <p14:tracePt t="114839" x="2614613" y="3724275"/>
          <p14:tracePt t="114885" x="2624138" y="3724275"/>
          <p14:tracePt t="114915" x="2624138" y="3714750"/>
          <p14:tracePt t="114931" x="2624138" y="3700463"/>
          <p14:tracePt t="114939" x="2619375" y="3695700"/>
          <p14:tracePt t="114947" x="2614613" y="3690938"/>
          <p14:tracePt t="114963" x="2609850" y="3686175"/>
          <p14:tracePt t="114972" x="2605088" y="3681413"/>
          <p14:tracePt t="114989" x="2600325" y="3676650"/>
          <p14:tracePt t="115036" x="2595563" y="3667125"/>
          <p14:tracePt t="115043" x="2595563" y="3662363"/>
          <p14:tracePt t="115053" x="2590800" y="3657600"/>
          <p14:tracePt t="115059" x="2576513" y="3648075"/>
          <p14:tracePt t="115072" x="2562225" y="3624263"/>
          <p14:tracePt t="115089" x="2514600" y="3557588"/>
          <p14:tracePt t="115105" x="2466975" y="3505200"/>
          <p14:tracePt t="115122" x="2405063" y="3443288"/>
          <p14:tracePt t="115139" x="2376488" y="3405188"/>
          <p14:tracePt t="115156" x="2347913" y="3400425"/>
          <p14:tracePt t="115173" x="2314575" y="3400425"/>
          <p14:tracePt t="115189" x="2281238" y="3400425"/>
          <p14:tracePt t="115206" x="2224088" y="3400425"/>
          <p14:tracePt t="115222" x="2181225" y="3400425"/>
          <p14:tracePt t="115239" x="2138363" y="3400425"/>
          <p14:tracePt t="115256" x="2114550" y="3400425"/>
          <p14:tracePt t="115272" x="2109788" y="3400425"/>
          <p14:tracePt t="115289" x="2090738" y="3400425"/>
          <p14:tracePt t="115305" x="2085975" y="3405188"/>
          <p14:tracePt t="115322" x="2062163" y="3405188"/>
          <p14:tracePt t="115339" x="2038350" y="3424238"/>
          <p14:tracePt t="115356" x="2019300" y="3429000"/>
          <p14:tracePt t="115372" x="2014538" y="3448050"/>
          <p14:tracePt t="115389" x="2014538" y="3457575"/>
          <p14:tracePt t="115406" x="2014538" y="3476625"/>
          <p14:tracePt t="115422" x="2014538" y="3505200"/>
          <p14:tracePt t="115439" x="2014538" y="3529013"/>
          <p14:tracePt t="115456" x="2014538" y="3552825"/>
          <p14:tracePt t="115472" x="2019300" y="3576638"/>
          <p14:tracePt t="115489" x="2043113" y="3605213"/>
          <p14:tracePt t="115506" x="2071688" y="3633788"/>
          <p14:tracePt t="115522" x="2119313" y="3648075"/>
          <p14:tracePt t="115539" x="2205038" y="3648075"/>
          <p14:tracePt t="115556" x="2252663" y="3648075"/>
          <p14:tracePt t="115573" x="2309813" y="3648075"/>
          <p14:tracePt t="115589" x="2343150" y="3648075"/>
          <p14:tracePt t="115606" x="2362200" y="3648075"/>
          <p14:tracePt t="115622" x="2395538" y="3624263"/>
          <p14:tracePt t="115639" x="2409825" y="3609975"/>
          <p14:tracePt t="115655" x="2443163" y="3581400"/>
          <p14:tracePt t="115672" x="2452688" y="3557588"/>
          <p14:tracePt t="115689" x="2457450" y="3519488"/>
          <p14:tracePt t="115706" x="2457450" y="3514725"/>
          <p14:tracePt t="115722" x="2462213" y="3505200"/>
          <p14:tracePt t="115739" x="2462213" y="3490913"/>
          <p14:tracePt t="115756" x="2462213" y="3476625"/>
          <p14:tracePt t="115773" x="2447925" y="3467100"/>
          <p14:tracePt t="115789" x="2405063" y="3424238"/>
          <p14:tracePt t="115805" x="2352675" y="3409950"/>
          <p14:tracePt t="115822" x="2314575" y="3400425"/>
          <p14:tracePt t="115839" x="2295525" y="3386138"/>
          <p14:tracePt t="115855" x="2262188" y="3386138"/>
          <p14:tracePt t="115872" x="2238375" y="3386138"/>
          <p14:tracePt t="115889" x="2219325" y="3386138"/>
          <p14:tracePt t="115906" x="2200275" y="3400425"/>
          <p14:tracePt t="115922" x="2176463" y="3438525"/>
          <p14:tracePt t="115939" x="2166938" y="3490913"/>
          <p14:tracePt t="115955" x="2166938" y="3524250"/>
          <p14:tracePt t="115972" x="2166938" y="3562350"/>
          <p14:tracePt t="115989" x="2190750" y="3605213"/>
          <p14:tracePt t="116006" x="2214563" y="3605213"/>
          <p14:tracePt t="116022" x="2266950" y="3605213"/>
          <p14:tracePt t="116039" x="2324100" y="3605213"/>
          <p14:tracePt t="116056" x="2362200" y="3605213"/>
          <p14:tracePt t="116072" x="2419350" y="3605213"/>
          <p14:tracePt t="116089" x="2438400" y="3605213"/>
          <p14:tracePt t="116106" x="2452688" y="3605213"/>
          <p14:tracePt t="116613" x="2457450" y="3605213"/>
          <p14:tracePt t="116763" x="2457450" y="3619500"/>
          <p14:tracePt t="116771" x="2457450" y="3629025"/>
          <p14:tracePt t="116779" x="2457450" y="3667125"/>
          <p14:tracePt t="116789" x="2457450" y="3705225"/>
          <p14:tracePt t="116806" x="2443163" y="3824288"/>
          <p14:tracePt t="116822" x="2433638" y="3929063"/>
          <p14:tracePt t="116839" x="2424113" y="4010025"/>
          <p14:tracePt t="116856" x="2424113" y="4076700"/>
          <p14:tracePt t="116872" x="2424113" y="4119563"/>
          <p14:tracePt t="116889" x="2424113" y="4167188"/>
          <p14:tracePt t="116906" x="2424113" y="4176713"/>
          <p14:tracePt t="116922" x="2424113" y="4200525"/>
          <p14:tracePt t="116939" x="2424113" y="4252913"/>
          <p14:tracePt t="116956" x="2424113" y="4343400"/>
          <p14:tracePt t="116972" x="2424113" y="4400550"/>
          <p14:tracePt t="116989" x="2433638" y="4443413"/>
          <p14:tracePt t="117006" x="2438400" y="4452938"/>
          <p14:tracePt t="117022" x="2452688" y="4457700"/>
          <p14:tracePt t="117056" x="2457450" y="4457700"/>
          <p14:tracePt t="117130" x="2462213" y="4457700"/>
          <p14:tracePt t="117139" x="2462213" y="4448175"/>
          <p14:tracePt t="117146" x="2476500" y="4424363"/>
          <p14:tracePt t="117155" x="2476500" y="4419600"/>
          <p14:tracePt t="117172" x="2476500" y="4414838"/>
          <p14:tracePt t="117267" x="2466975" y="4395788"/>
          <p14:tracePt t="117275" x="2462213" y="4391025"/>
          <p14:tracePt t="117283" x="2452688" y="4386263"/>
          <p14:tracePt t="117291" x="2452688" y="4376738"/>
          <p14:tracePt t="117305" x="2424113" y="4376738"/>
          <p14:tracePt t="117322" x="2405063" y="4362450"/>
          <p14:tracePt t="117339" x="2347913" y="4333875"/>
          <p14:tracePt t="117356" x="2333625" y="4329113"/>
          <p14:tracePt t="117372" x="2324100" y="4329113"/>
          <p14:tracePt t="117389" x="2319338" y="4329113"/>
          <p14:tracePt t="117406" x="2286000" y="4319588"/>
          <p14:tracePt t="117422" x="2276475" y="4319588"/>
          <p14:tracePt t="117439" x="2252663" y="4314825"/>
          <p14:tracePt t="117455" x="2233613" y="4310063"/>
          <p14:tracePt t="117472" x="2200275" y="4295775"/>
          <p14:tracePt t="117506" x="2185988" y="4295775"/>
          <p14:tracePt t="117539" x="2181225" y="4295775"/>
          <p14:tracePt t="117564" x="2171700" y="4295775"/>
          <p14:tracePt t="117571" x="2166938" y="4295775"/>
          <p14:tracePt t="117578" x="2162175" y="4300538"/>
          <p14:tracePt t="117589" x="2152650" y="4310063"/>
          <p14:tracePt t="117605" x="2147888" y="4314825"/>
          <p14:tracePt t="117622" x="2133600" y="4324350"/>
          <p14:tracePt t="117639" x="2114550" y="4343400"/>
          <p14:tracePt t="117655" x="2105025" y="4352925"/>
          <p14:tracePt t="117672" x="2105025" y="4386263"/>
          <p14:tracePt t="117689" x="2109788" y="4448175"/>
          <p14:tracePt t="117706" x="2124075" y="4462463"/>
          <p14:tracePt t="117722" x="2152650" y="4514850"/>
          <p14:tracePt t="117739" x="2176463" y="4538663"/>
          <p14:tracePt t="117756" x="2195513" y="4552950"/>
          <p14:tracePt t="117772" x="2214563" y="4557713"/>
          <p14:tracePt t="117789" x="2238375" y="4557713"/>
          <p14:tracePt t="117805" x="2276475" y="4557713"/>
          <p14:tracePt t="117822" x="2314575" y="4567238"/>
          <p14:tracePt t="117839" x="2352675" y="4567238"/>
          <p14:tracePt t="117856" x="2376488" y="4567238"/>
          <p14:tracePt t="117872" x="2400300" y="4567238"/>
          <p14:tracePt t="117889" x="2409825" y="4567238"/>
          <p14:tracePt t="117906" x="2433638" y="4552950"/>
          <p14:tracePt t="117922" x="2452688" y="4548188"/>
          <p14:tracePt t="117939" x="2457450" y="4543425"/>
          <p14:tracePt t="117955" x="2495550" y="4524375"/>
          <p14:tracePt t="117972" x="2524125" y="4500563"/>
          <p14:tracePt t="117989" x="2538413" y="4486275"/>
          <p14:tracePt t="118006" x="2543175" y="4481513"/>
          <p14:tracePt t="118022" x="2557463" y="4457700"/>
          <p14:tracePt t="118039" x="2557463" y="4438650"/>
          <p14:tracePt t="118055" x="2557463" y="4410075"/>
          <p14:tracePt t="118072" x="2557463" y="4400550"/>
          <p14:tracePt t="118089" x="2557463" y="4386263"/>
          <p14:tracePt t="118105" x="2557463" y="4371975"/>
          <p14:tracePt t="118122" x="2557463" y="4362450"/>
          <p14:tracePt t="118138" x="2557463" y="4352925"/>
          <p14:tracePt t="118155" x="2509838" y="4348163"/>
          <p14:tracePt t="118172" x="2471738" y="4348163"/>
          <p14:tracePt t="118189" x="2443163" y="4348163"/>
          <p14:tracePt t="118205" x="2419350" y="4348163"/>
          <p14:tracePt t="118222" x="2414588" y="4348163"/>
          <p14:tracePt t="118239" x="2390775" y="4348163"/>
          <p14:tracePt t="118339" x="2381250" y="4348163"/>
          <p14:tracePt t="118355" x="2376488" y="4348163"/>
          <p14:tracePt t="118371" x="2366963" y="4352925"/>
          <p14:tracePt t="118379" x="2357438" y="4367213"/>
          <p14:tracePt t="118389" x="2352675" y="4371975"/>
          <p14:tracePt t="118405" x="2338388" y="4371975"/>
          <p14:tracePt t="118422" x="2333625" y="4371975"/>
          <p14:tracePt t="118483" x="2333625" y="4376738"/>
          <p14:tracePt t="118531" x="2333625" y="4391025"/>
          <p14:tracePt t="118547" x="2333625" y="4395788"/>
          <p14:tracePt t="118555" x="2333625" y="4400550"/>
          <p14:tracePt t="118563" x="2333625" y="4410075"/>
          <p14:tracePt t="118572" x="2333625" y="4424363"/>
          <p14:tracePt t="118589" x="2343150" y="4438650"/>
          <p14:tracePt t="118605" x="2362200" y="4462463"/>
          <p14:tracePt t="118622" x="2366963" y="4462463"/>
          <p14:tracePt t="118639" x="2371725" y="4462463"/>
          <p14:tracePt t="118655" x="2395538" y="4462463"/>
          <p14:tracePt t="118672" x="2438400" y="4462463"/>
          <p14:tracePt t="118689" x="2514600" y="4462463"/>
          <p14:tracePt t="118705" x="2552700" y="4462463"/>
          <p14:tracePt t="118722" x="2586038" y="4462463"/>
          <p14:tracePt t="118739" x="2614613" y="4462463"/>
          <p14:tracePt t="118755" x="2624138" y="4457700"/>
          <p14:tracePt t="118772" x="2628900" y="4448175"/>
          <p14:tracePt t="118789" x="2638425" y="4438650"/>
          <p14:tracePt t="118805" x="2643188" y="4433888"/>
          <p14:tracePt t="118822" x="2647950" y="4410075"/>
          <p14:tracePt t="118838" x="2647950" y="4405313"/>
          <p14:tracePt t="118855" x="2647950" y="4386263"/>
          <p14:tracePt t="118872" x="2647950" y="4343400"/>
          <p14:tracePt t="118889" x="2628900" y="4314825"/>
          <p14:tracePt t="118905" x="2600325" y="4286250"/>
          <p14:tracePt t="118922" x="2566988" y="4267200"/>
          <p14:tracePt t="118938" x="2538413" y="4262438"/>
          <p14:tracePt t="118955" x="2462213" y="4252913"/>
          <p14:tracePt t="118972" x="2405063" y="4248150"/>
          <p14:tracePt t="118989" x="2362200" y="4238625"/>
          <p14:tracePt t="119005" x="2338388" y="4238625"/>
          <p14:tracePt t="119022" x="2319338" y="4238625"/>
          <p14:tracePt t="119039" x="2276475" y="4243388"/>
          <p14:tracePt t="119055" x="2257425" y="4252913"/>
          <p14:tracePt t="119072" x="2224088" y="4281488"/>
          <p14:tracePt t="119089" x="2205038" y="4286250"/>
          <p14:tracePt t="119105" x="2176463" y="4300538"/>
          <p14:tracePt t="119122" x="2176463" y="4319588"/>
          <p14:tracePt t="119138" x="2176463" y="4333875"/>
          <p14:tracePt t="119155" x="2176463" y="4348163"/>
          <p14:tracePt t="119172" x="2176463" y="4357688"/>
          <p14:tracePt t="119189" x="2176463" y="4367213"/>
          <p14:tracePt t="119227" x="2176463" y="4371975"/>
          <p14:tracePt t="119243" x="2190750" y="4371975"/>
          <p14:tracePt t="119255" x="2195513" y="4371975"/>
          <p14:tracePt t="119272" x="2200275" y="4371975"/>
          <p14:tracePt t="119779" x="2205038" y="4371975"/>
          <p14:tracePt t="119787" x="2205038" y="4376738"/>
          <p14:tracePt t="119795" x="2205038" y="4386263"/>
          <p14:tracePt t="119805" x="2205038" y="4410075"/>
          <p14:tracePt t="119822" x="2228850" y="4481513"/>
          <p14:tracePt t="119839" x="2243138" y="4533900"/>
          <p14:tracePt t="119855" x="2252663" y="4567238"/>
          <p14:tracePt t="119872" x="2257425" y="4600575"/>
          <p14:tracePt t="119889" x="2238375" y="4643438"/>
          <p14:tracePt t="119905" x="2219325" y="4662488"/>
          <p14:tracePt t="119922" x="2181225" y="4686300"/>
          <p14:tracePt t="119939" x="2176463" y="4695825"/>
          <p14:tracePt t="119955" x="2166938" y="4700588"/>
          <p14:tracePt t="119972" x="2162175" y="4700588"/>
          <p14:tracePt t="120027" x="2157413" y="4700588"/>
          <p14:tracePt t="120036" x="2147888" y="4700588"/>
          <p14:tracePt t="120043" x="2143125" y="4705350"/>
          <p14:tracePt t="120056" x="2133600" y="4710113"/>
          <p14:tracePt t="120073" x="2090738" y="4710113"/>
          <p14:tracePt t="120088" x="2076450" y="4710113"/>
          <p14:tracePt t="120105" x="2066925" y="4714875"/>
          <p14:tracePt t="120306" x="2071688" y="4714875"/>
          <p14:tracePt t="120315" x="2076450" y="4714875"/>
          <p14:tracePt t="120323" x="2090738" y="4724400"/>
          <p14:tracePt t="120338" x="2100263" y="4729163"/>
          <p14:tracePt t="120355" x="2157413" y="4733925"/>
          <p14:tracePt t="120372" x="2205038" y="4733925"/>
          <p14:tracePt t="120388" x="2252663" y="4743450"/>
          <p14:tracePt t="120405" x="2314575" y="4748213"/>
          <p14:tracePt t="120422" x="2352675" y="4748213"/>
          <p14:tracePt t="120438" x="2405063" y="4757738"/>
          <p14:tracePt t="120455" x="2433638" y="4757738"/>
          <p14:tracePt t="120472" x="2462213" y="4762500"/>
          <p14:tracePt t="120488" x="2509838" y="4762500"/>
          <p14:tracePt t="120505" x="2543175" y="4762500"/>
          <p14:tracePt t="120522" x="2576513" y="4762500"/>
          <p14:tracePt t="120538" x="2624138" y="4762500"/>
          <p14:tracePt t="120555" x="2657475" y="4762500"/>
          <p14:tracePt t="120572" x="2681288" y="4762500"/>
          <p14:tracePt t="120589" x="2700338" y="4762500"/>
          <p14:tracePt t="120644" x="2705100" y="4762500"/>
          <p14:tracePt t="120651" x="2709863" y="4762500"/>
          <p14:tracePt t="120659" x="2714625" y="4757738"/>
          <p14:tracePt t="120672" x="2714625" y="4743450"/>
          <p14:tracePt t="120688" x="2714625" y="4738688"/>
          <p14:tracePt t="120705" x="2724150" y="4733925"/>
          <p14:tracePt t="120731" x="2724150" y="4724400"/>
          <p14:tracePt t="120747" x="2724150" y="4719638"/>
          <p14:tracePt t="120763" x="2724150" y="4710113"/>
          <p14:tracePt t="120772" x="2724150" y="4700588"/>
          <p14:tracePt t="120788" x="2719388" y="4695825"/>
          <p14:tracePt t="120805" x="2714625" y="4686300"/>
          <p14:tracePt t="120822" x="2700338" y="4667250"/>
          <p14:tracePt t="120839" x="2657475" y="4652963"/>
          <p14:tracePt t="120855" x="2586038" y="4638675"/>
          <p14:tracePt t="120872" x="2519363" y="4619625"/>
          <p14:tracePt t="120889" x="2447925" y="4614863"/>
          <p14:tracePt t="120905" x="2400300" y="4605338"/>
          <p14:tracePt t="120922" x="2347913" y="4600575"/>
          <p14:tracePt t="120938" x="2305050" y="4600575"/>
          <p14:tracePt t="120955" x="2286000" y="4600575"/>
          <p14:tracePt t="120972" x="2257425" y="4600575"/>
          <p14:tracePt t="120989" x="2224088" y="4600575"/>
          <p14:tracePt t="121005" x="2200275" y="4600575"/>
          <p14:tracePt t="121022" x="2166938" y="4600575"/>
          <p14:tracePt t="121038" x="2152650" y="4600575"/>
          <p14:tracePt t="121055" x="2138363" y="4600575"/>
          <p14:tracePt t="121072" x="2128838" y="4600575"/>
          <p14:tracePt t="121088" x="2124075" y="4600575"/>
          <p14:tracePt t="121105" x="2085975" y="4600575"/>
          <p14:tracePt t="121122" x="2052638" y="4600575"/>
          <p14:tracePt t="121138" x="2024063" y="4600575"/>
          <p14:tracePt t="121155" x="2000250" y="4600575"/>
          <p14:tracePt t="121172" x="1990725" y="4600575"/>
          <p14:tracePt t="121189" x="1981200" y="4600575"/>
          <p14:tracePt t="121205" x="1966913" y="4600575"/>
          <p14:tracePt t="121222" x="1962150" y="4605338"/>
          <p14:tracePt t="121239" x="1943100" y="4610100"/>
          <p14:tracePt t="121255" x="1933575" y="4614863"/>
          <p14:tracePt t="121272" x="1919288" y="4624388"/>
          <p14:tracePt t="121349" x="1928813" y="4624388"/>
          <p14:tracePt t="121356" x="1943100" y="4629150"/>
          <p14:tracePt t="121363" x="1962150" y="4629150"/>
          <p14:tracePt t="121372" x="1981200" y="4643438"/>
          <p14:tracePt t="121389" x="2043113" y="4648200"/>
          <p14:tracePt t="121405" x="2085975" y="4662488"/>
          <p14:tracePt t="121422" x="2119313" y="4686300"/>
          <p14:tracePt t="121438" x="2133600" y="4695825"/>
          <p14:tracePt t="121456" x="2157413" y="4710113"/>
          <p14:tracePt t="121472" x="2219325" y="4714875"/>
          <p14:tracePt t="121489" x="2295525" y="4724400"/>
          <p14:tracePt t="121506" x="2414588" y="4724400"/>
          <p14:tracePt t="121522" x="2476500" y="4724400"/>
          <p14:tracePt t="121539" x="2486025" y="4724400"/>
          <p14:tracePt t="121539" x="2500313" y="4724400"/>
          <p14:tracePt t="121555" x="2509838" y="4724400"/>
          <p14:tracePt t="121581" x="2519363" y="4724400"/>
          <p14:tracePt t="121596" x="2524125" y="4724400"/>
          <p14:tracePt t="121692" x="2528888" y="4714875"/>
          <p14:tracePt t="121701" x="2533650" y="4710113"/>
          <p14:tracePt t="121709" x="2533650" y="4700588"/>
          <p14:tracePt t="121806" x="2533650" y="4686300"/>
          <p14:tracePt t="121812" x="2528888" y="4686300"/>
          <p14:tracePt t="121822" x="2519363" y="4686300"/>
          <p14:tracePt t="121838" x="2495550" y="4686300"/>
          <p14:tracePt t="121855" x="2471738" y="4686300"/>
          <p14:tracePt t="121872" x="2424113" y="4672013"/>
          <p14:tracePt t="121888" x="2319338" y="4657725"/>
          <p14:tracePt t="121905" x="2228850" y="4648200"/>
          <p14:tracePt t="121922" x="2100263" y="4638675"/>
          <p14:tracePt t="121938" x="1990725" y="4629150"/>
          <p14:tracePt t="121955" x="1938338" y="4629150"/>
          <p14:tracePt t="121972" x="1924050" y="4629150"/>
          <p14:tracePt t="121988" x="1909763" y="4629150"/>
          <p14:tracePt t="122005" x="1900238" y="4629150"/>
          <p14:tracePt t="122022" x="1890713" y="4629150"/>
          <p14:tracePt t="122039" x="1885950" y="4629150"/>
          <p14:tracePt t="122132" x="1881188" y="4629150"/>
          <p14:tracePt t="122149" x="1881188" y="4638675"/>
          <p14:tracePt t="122171" x="1881188" y="4643438"/>
          <p14:tracePt t="122178" x="1881188" y="4648200"/>
          <p14:tracePt t="122188" x="1881188" y="4652963"/>
          <p14:tracePt t="122205" x="1881188" y="4667250"/>
          <p14:tracePt t="122221" x="1905000" y="4686300"/>
          <p14:tracePt t="122238" x="1924050" y="4700588"/>
          <p14:tracePt t="122255" x="1947863" y="4714875"/>
          <p14:tracePt t="122272" x="2009775" y="4719638"/>
          <p14:tracePt t="122289" x="2066925" y="4719638"/>
          <p14:tracePt t="122305" x="2109788" y="4733925"/>
          <p14:tracePt t="122322" x="2157413" y="4743450"/>
          <p14:tracePt t="122339" x="2176463" y="4748213"/>
          <p14:tracePt t="122355" x="2233613" y="4748213"/>
          <p14:tracePt t="122372" x="2305050" y="4748213"/>
          <p14:tracePt t="122388" x="2343150" y="4748213"/>
          <p14:tracePt t="122405" x="2405063" y="4748213"/>
          <p14:tracePt t="122422" x="2419350" y="4748213"/>
          <p14:tracePt t="122439" x="2443163" y="4748213"/>
          <p14:tracePt t="122455" x="2490788" y="4733925"/>
          <p14:tracePt t="122472" x="2543175" y="4724400"/>
          <p14:tracePt t="122488" x="2609850" y="4719638"/>
          <p14:tracePt t="122505" x="2633663" y="4714875"/>
          <p14:tracePt t="122522" x="2643188" y="4705350"/>
          <p14:tracePt t="122572" x="2638425" y="4705350"/>
          <p14:tracePt t="122581" x="2628900" y="4705350"/>
          <p14:tracePt t="122588" x="2624138" y="4705350"/>
          <p14:tracePt t="122605" x="2562225" y="4705350"/>
          <p14:tracePt t="122622" x="2486025" y="4705350"/>
          <p14:tracePt t="122638" x="2390775" y="4705350"/>
          <p14:tracePt t="122655" x="2314575" y="4705350"/>
          <p14:tracePt t="122672" x="2224088" y="4691063"/>
          <p14:tracePt t="122689" x="2171700" y="4676775"/>
          <p14:tracePt t="122705" x="2147888" y="4676775"/>
          <p14:tracePt t="122722" x="2124075" y="4676775"/>
          <p14:tracePt t="122739" x="2095500" y="4676775"/>
          <p14:tracePt t="122755" x="2081213" y="4676775"/>
          <p14:tracePt t="122826" x="2076450" y="4676775"/>
          <p14:tracePt t="122834" x="2071688" y="4676775"/>
          <p14:tracePt t="122842" x="2066925" y="4676775"/>
          <p14:tracePt t="122855" x="2062163" y="4676775"/>
          <p14:tracePt t="122872" x="2024063" y="4676775"/>
          <p14:tracePt t="122888" x="1995488" y="4676775"/>
          <p14:tracePt t="122905" x="1985963" y="4676775"/>
          <p14:tracePt t="122922" x="1957388" y="4676775"/>
          <p14:tracePt t="123041" x="1962150" y="4676775"/>
          <p14:tracePt t="123047" x="1981200" y="4676775"/>
          <p14:tracePt t="123055" x="2005013" y="4676775"/>
          <p14:tracePt t="123071" x="2119313" y="4676775"/>
          <p14:tracePt t="123088" x="2219325" y="4676775"/>
          <p14:tracePt t="123105" x="2290763" y="4681538"/>
          <p14:tracePt t="123121" x="2338388" y="4691063"/>
          <p14:tracePt t="123138" x="2347913" y="4691063"/>
          <p14:tracePt t="123155" x="2357438" y="4691063"/>
          <p14:tracePt t="123172" x="2366963" y="4691063"/>
          <p14:tracePt t="123188" x="2390775" y="4691063"/>
          <p14:tracePt t="123205" x="2414588" y="4691063"/>
          <p14:tracePt t="123222" x="2433638" y="4691063"/>
          <p14:tracePt t="123238" x="2443163" y="4691063"/>
          <p14:tracePt t="123255" x="2452688" y="4691063"/>
          <p14:tracePt t="123499" x="2462213" y="4695825"/>
          <p14:tracePt t="123516" x="2457450" y="4700588"/>
          <p14:tracePt t="123524" x="2447925" y="4700588"/>
          <p14:tracePt t="123532" x="2428875" y="4700588"/>
          <p14:tracePt t="123540" x="2400300" y="4700588"/>
          <p14:tracePt t="123555" x="2366963" y="4700588"/>
          <p14:tracePt t="123572" x="2319338" y="4700588"/>
          <p14:tracePt t="123588" x="2233613" y="4700588"/>
          <p14:tracePt t="123605" x="2114550" y="4700588"/>
          <p14:tracePt t="123622" x="2014538" y="4700588"/>
          <p14:tracePt t="123638" x="1943100" y="4700588"/>
          <p14:tracePt t="123655" x="1924050" y="4700588"/>
          <p14:tracePt t="123699" x="1919288" y="4700588"/>
          <p14:tracePt t="123708" x="1909763" y="4700588"/>
          <p14:tracePt t="123722" x="1900238" y="4700588"/>
          <p14:tracePt t="123738" x="1814513" y="4710113"/>
          <p14:tracePt t="123755" x="1757363" y="4710113"/>
          <p14:tracePt t="123772" x="1733550" y="4710113"/>
          <p14:tracePt t="123915" x="1738313" y="4710113"/>
          <p14:tracePt t="123923" x="1747838" y="4710113"/>
          <p14:tracePt t="123931" x="1752600" y="4710113"/>
          <p14:tracePt t="123939" x="1762125" y="4710113"/>
          <p14:tracePt t="123955" x="1843088" y="4710113"/>
          <p14:tracePt t="123972" x="1881188" y="4710113"/>
          <p14:tracePt t="123988" x="1985963" y="4710113"/>
          <p14:tracePt t="124005" x="2100263" y="4710113"/>
          <p14:tracePt t="124021" x="2205038" y="4710113"/>
          <p14:tracePt t="124038" x="2252663" y="4710113"/>
          <p14:tracePt t="124055" x="2262188" y="4710113"/>
          <p14:tracePt t="124072" x="2266950" y="4710113"/>
          <p14:tracePt t="124088" x="2286000" y="4710113"/>
          <p14:tracePt t="124105" x="2300288" y="4710113"/>
          <p14:tracePt t="124122" x="2309813" y="4710113"/>
          <p14:tracePt t="124138" x="2328863" y="4710113"/>
          <p14:tracePt t="124155" x="2347913" y="4705350"/>
          <p14:tracePt t="124172" x="2362200" y="4700588"/>
          <p14:tracePt t="124188" x="2390775" y="4700588"/>
          <p14:tracePt t="125059" x="2390775" y="4710113"/>
          <p14:tracePt t="125114" x="2390775" y="4719638"/>
          <p14:tracePt t="125123" x="2390775" y="4724400"/>
          <p14:tracePt t="125130" x="2371725" y="4752975"/>
          <p14:tracePt t="125138" x="2362200" y="4772025"/>
          <p14:tracePt t="125154" x="2343150" y="4805363"/>
          <p14:tracePt t="125172" x="2305050" y="4872038"/>
          <p14:tracePt t="125189" x="2281238" y="4943475"/>
          <p14:tracePt t="125206" x="2252663" y="4981575"/>
          <p14:tracePt t="125222" x="2238375" y="4995863"/>
          <p14:tracePt t="125255" x="2233613" y="5010150"/>
          <p14:tracePt t="125284" x="2228850" y="5010150"/>
          <p14:tracePt t="125291" x="2224088" y="5014913"/>
          <p14:tracePt t="125305" x="2205038" y="5014913"/>
          <p14:tracePt t="125321" x="2166938" y="5024438"/>
          <p14:tracePt t="125338" x="2124075" y="5038725"/>
          <p14:tracePt t="125355" x="2105025" y="5038725"/>
          <p14:tracePt t="125403" x="2100263" y="5043488"/>
          <p14:tracePt t="125411" x="2095500" y="5043488"/>
          <p14:tracePt t="125422" x="2090738" y="5048250"/>
          <p14:tracePt t="125438" x="2071688" y="5062538"/>
          <p14:tracePt t="125455" x="2066925" y="5067300"/>
          <p14:tracePt t="125581" x="2066925" y="5072063"/>
          <p14:tracePt t="126070" x="2076450" y="5072063"/>
          <p14:tracePt t="126076" x="2085975" y="5072063"/>
          <p14:tracePt t="126088" x="2090738" y="5072063"/>
          <p14:tracePt t="126105" x="2138363" y="5072063"/>
          <p14:tracePt t="126122" x="2214563" y="5072063"/>
          <p14:tracePt t="126138" x="2314575" y="5072063"/>
          <p14:tracePt t="126154" x="2438400" y="5072063"/>
          <p14:tracePt t="126172" x="2471738" y="5062538"/>
          <p14:tracePt t="126188" x="2476500" y="5062538"/>
          <p14:tracePt t="126243" x="2481263" y="5057775"/>
          <p14:tracePt t="126252" x="2490788" y="5053013"/>
          <p14:tracePt t="126259" x="2495550" y="5053013"/>
          <p14:tracePt t="126271" x="2500313" y="5048250"/>
          <p14:tracePt t="126379" x="2519363" y="5048250"/>
          <p14:tracePt t="126386" x="2524125" y="5043488"/>
          <p14:tracePt t="126396" x="2524125" y="5038725"/>
          <p14:tracePt t="126405" x="2533650" y="5038725"/>
          <p14:tracePt t="126421" x="2547938" y="5024438"/>
          <p14:tracePt t="127107" x="2552700" y="5024438"/>
          <p14:tracePt t="127132" x="2552700" y="5029200"/>
          <p14:tracePt t="127139" x="2552700" y="5033963"/>
          <p14:tracePt t="127147" x="2552700" y="5038725"/>
          <p14:tracePt t="127155" x="2552700" y="5043488"/>
          <p14:tracePt t="127171" x="2543175" y="5062538"/>
          <p14:tracePt t="127188" x="2533650" y="5091113"/>
          <p14:tracePt t="127204" x="2476500" y="5148263"/>
          <p14:tracePt t="127221" x="2452688" y="5210175"/>
          <p14:tracePt t="127238" x="2400300" y="5314950"/>
          <p14:tracePt t="127255" x="2376488" y="5357813"/>
          <p14:tracePt t="127271" x="2362200" y="5381625"/>
          <p14:tracePt t="127288" x="2357438" y="5386388"/>
          <p14:tracePt t="127339" x="2352675" y="5386388"/>
          <p14:tracePt t="127348" x="2347913" y="5386388"/>
          <p14:tracePt t="127355" x="2324100" y="5386388"/>
          <p14:tracePt t="127371" x="2262188" y="5395913"/>
          <p14:tracePt t="127388" x="2195513" y="5395913"/>
          <p14:tracePt t="127405" x="2152650" y="5395913"/>
          <p14:tracePt t="127421" x="2147888" y="5395913"/>
          <p14:tracePt t="127438" x="2143125" y="5395913"/>
          <p14:tracePt t="127454" x="2124075" y="5395913"/>
          <p14:tracePt t="127471" x="2095500" y="5395913"/>
          <p14:tracePt t="127488" x="2052638" y="5395913"/>
          <p14:tracePt t="127504" x="2038350" y="5395913"/>
          <p14:tracePt t="127555" x="2028825" y="5395913"/>
          <p14:tracePt t="127571" x="2028825" y="5391150"/>
          <p14:tracePt t="127596" x="2028825" y="5386388"/>
          <p14:tracePt t="127603" x="2028825" y="5376863"/>
          <p14:tracePt t="127611" x="2028825" y="5372100"/>
          <p14:tracePt t="127621" x="2028825" y="5367338"/>
          <p14:tracePt t="127638" x="2028825" y="5353050"/>
          <p14:tracePt t="127654" x="2028825" y="5343525"/>
          <p14:tracePt t="127671" x="2033588" y="5305425"/>
          <p14:tracePt t="127688" x="2043113" y="5272088"/>
          <p14:tracePt t="127704" x="2062163" y="5257800"/>
          <p14:tracePt t="127721" x="2062163" y="5253038"/>
          <p14:tracePt t="127754" x="2066925" y="5243513"/>
          <p14:tracePt t="127771" x="2090738" y="5229225"/>
          <p14:tracePt t="127788" x="2109788" y="5219700"/>
          <p14:tracePt t="127804" x="2152650" y="5210175"/>
          <p14:tracePt t="127821" x="2233613" y="5200650"/>
          <p14:tracePt t="127838" x="2333625" y="5176838"/>
          <p14:tracePt t="127854" x="2447925" y="5176838"/>
          <p14:tracePt t="127871" x="2505075" y="5176838"/>
          <p14:tracePt t="127888" x="2566988" y="5176838"/>
          <p14:tracePt t="127905" x="2590800" y="5176838"/>
          <p14:tracePt t="127921" x="2619375" y="5176838"/>
          <p14:tracePt t="127938" x="2643188" y="5176838"/>
          <p14:tracePt t="127955" x="2657475" y="5176838"/>
          <p14:tracePt t="127971" x="2667000" y="5181600"/>
          <p14:tracePt t="127988" x="2671763" y="5191125"/>
          <p14:tracePt t="128004" x="2681288" y="5200650"/>
          <p14:tracePt t="128021" x="2686050" y="5214938"/>
          <p14:tracePt t="128038" x="2686050" y="5224463"/>
          <p14:tracePt t="128054" x="2686050" y="5233988"/>
          <p14:tracePt t="128071" x="2686050" y="5248275"/>
          <p14:tracePt t="128088" x="2686050" y="5272088"/>
          <p14:tracePt t="128105" x="2686050" y="5286375"/>
          <p14:tracePt t="128121" x="2686050" y="5295900"/>
          <p14:tracePt t="128138" x="2686050" y="5310188"/>
          <p14:tracePt t="128154" x="2686050" y="5329238"/>
          <p14:tracePt t="128171" x="2676525" y="5372100"/>
          <p14:tracePt t="128187" x="2667000" y="5381625"/>
          <p14:tracePt t="128205" x="2652713" y="5386388"/>
          <p14:tracePt t="128221" x="2619375" y="5410200"/>
          <p14:tracePt t="128238" x="2605088" y="5414963"/>
          <p14:tracePt t="128254" x="2595563" y="5424488"/>
          <p14:tracePt t="128271" x="2581275" y="5424488"/>
          <p14:tracePt t="128288" x="2566988" y="5429250"/>
          <p14:tracePt t="128305" x="2543175" y="5429250"/>
          <p14:tracePt t="128321" x="2500313" y="5429250"/>
          <p14:tracePt t="128338" x="2433638" y="5429250"/>
          <p14:tracePt t="128354" x="2352675" y="5429250"/>
          <p14:tracePt t="128371" x="2305050" y="5419725"/>
          <p14:tracePt t="128388" x="2262188" y="5414963"/>
          <p14:tracePt t="128404" x="2219325" y="5391150"/>
          <p14:tracePt t="128421" x="2166938" y="5367338"/>
          <p14:tracePt t="128438" x="2147888" y="5362575"/>
          <p14:tracePt t="128454" x="2128838" y="5338763"/>
          <p14:tracePt t="128471" x="2128838" y="5334000"/>
          <p14:tracePt t="128488" x="2124075" y="5314950"/>
          <p14:tracePt t="128505" x="2124075" y="5300663"/>
          <p14:tracePt t="128521" x="2124075" y="5276850"/>
          <p14:tracePt t="128537" x="2133600" y="5233988"/>
          <p14:tracePt t="128539" x="2147888" y="5219700"/>
          <p14:tracePt t="128554" x="2162175" y="5191125"/>
          <p14:tracePt t="128571" x="2171700" y="5176838"/>
          <p14:tracePt t="128587" x="2190750" y="5172075"/>
          <p14:tracePt t="128604" x="2209800" y="5162550"/>
          <p14:tracePt t="128683" x="2219325" y="5162550"/>
          <p14:tracePt t="128699" x="2219325" y="5167313"/>
          <p14:tracePt t="128707" x="2228850" y="5181600"/>
          <p14:tracePt t="128715" x="2233613" y="5186363"/>
          <p14:tracePt t="128724" x="2233613" y="5191125"/>
          <p14:tracePt t="128738" x="2238375" y="5195888"/>
          <p14:tracePt t="128755" x="2238375" y="5205413"/>
          <p14:tracePt t="129276" x="2238375" y="5210175"/>
          <p14:tracePt t="129291" x="2243138" y="5219700"/>
          <p14:tracePt t="129302" x="2243138" y="5229225"/>
          <p14:tracePt t="129307" x="2243138" y="5233988"/>
          <p14:tracePt t="129321" x="2243138" y="5238750"/>
          <p14:tracePt t="129338" x="2247900" y="5276850"/>
          <p14:tracePt t="129355" x="2247900" y="5314950"/>
          <p14:tracePt t="129371" x="2247900" y="5395913"/>
          <p14:tracePt t="129388" x="2247900" y="5400675"/>
          <p14:tracePt t="129404" x="2247900" y="5419725"/>
          <p14:tracePt t="129459" x="2243138" y="5405438"/>
          <p14:tracePt t="129467" x="2233613" y="5391150"/>
          <p14:tracePt t="129475" x="2214563" y="5372100"/>
          <p14:tracePt t="129488" x="2200275" y="5357813"/>
          <p14:tracePt t="129504" x="2162175" y="5314950"/>
          <p14:tracePt t="129521" x="2147888" y="5281613"/>
          <p14:tracePt t="129538" x="2119313" y="5253038"/>
          <p14:tracePt t="129555" x="2114550" y="5224463"/>
          <p14:tracePt t="129571" x="2105025" y="5143500"/>
          <p14:tracePt t="129588" x="2085975" y="4886325"/>
          <p14:tracePt t="129604" x="2085975" y="4757738"/>
          <p14:tracePt t="129621" x="2076450" y="4629150"/>
          <p14:tracePt t="129637" x="2076450" y="4543425"/>
          <p14:tracePt t="129654" x="2066925" y="4452938"/>
          <p14:tracePt t="129671" x="2057400" y="4348163"/>
          <p14:tracePt t="129688" x="2047875" y="4205288"/>
          <p14:tracePt t="129704" x="2038350" y="4076700"/>
          <p14:tracePt t="129721" x="2028825" y="3957638"/>
          <p14:tracePt t="129738" x="2033588" y="3814763"/>
          <p14:tracePt t="129754" x="2043113" y="3686175"/>
          <p14:tracePt t="129771" x="2052638" y="3505200"/>
          <p14:tracePt t="129787" x="2071688" y="3429000"/>
          <p14:tracePt t="129804" x="2095500" y="3338513"/>
          <p14:tracePt t="129821" x="2095500" y="3276600"/>
          <p14:tracePt t="129837" x="2119313" y="3233738"/>
          <p14:tracePt t="129854" x="2119313" y="3219450"/>
          <p14:tracePt t="129871" x="2119313" y="3186113"/>
          <p14:tracePt t="129888" x="2119313" y="3138488"/>
          <p14:tracePt t="129904" x="2124075" y="3119438"/>
          <p14:tracePt t="129921" x="2124075" y="3100388"/>
          <p14:tracePt t="129971" x="2124075" y="3095625"/>
          <p14:tracePt t="129979" x="2128838" y="3086100"/>
          <p14:tracePt t="129988" x="2147888" y="3043238"/>
          <p14:tracePt t="130004" x="2171700" y="2971800"/>
          <p14:tracePt t="130021" x="2185988" y="2919413"/>
          <p14:tracePt t="130038" x="2209800" y="2867025"/>
          <p14:tracePt t="130054" x="2257425" y="2819400"/>
          <p14:tracePt t="130071" x="2271713" y="2795588"/>
          <p14:tracePt t="130087" x="2286000" y="2786063"/>
          <p14:tracePt t="130104" x="2300288" y="2776538"/>
          <p14:tracePt t="130121" x="2352675" y="2747963"/>
          <p14:tracePt t="130138" x="2395538" y="2705100"/>
          <p14:tracePt t="130154" x="2409825" y="2681288"/>
          <p14:tracePt t="130171" x="2486025" y="2619375"/>
          <p14:tracePt t="130187" x="2533650" y="2552700"/>
          <p14:tracePt t="130205" x="2576513" y="2495550"/>
          <p14:tracePt t="130221" x="2605088" y="2452688"/>
          <p14:tracePt t="130238" x="2619375" y="2419350"/>
          <p14:tracePt t="130254" x="2633663" y="2390775"/>
          <p14:tracePt t="130271" x="2638425" y="2386013"/>
          <p14:tracePt t="130288" x="2647950" y="2381250"/>
          <p14:tracePt t="130304" x="2647950" y="2376488"/>
          <p14:tracePt t="130321" x="2657475" y="2366963"/>
          <p14:tracePt t="130355" x="2657475" y="2357438"/>
          <p14:tracePt t="130468" x="2657475" y="2362200"/>
          <p14:tracePt t="130484" x="2657475" y="2366963"/>
          <p14:tracePt t="130491" x="2657475" y="2386013"/>
          <p14:tracePt t="130504" x="2657475" y="2405063"/>
          <p14:tracePt t="130521" x="2667000" y="2481263"/>
          <p14:tracePt t="130538" x="2686050" y="2676525"/>
          <p14:tracePt t="130554" x="2705100" y="2757488"/>
          <p14:tracePt t="130571" x="2743200" y="3000375"/>
          <p14:tracePt t="130588" x="2743200" y="3181350"/>
          <p14:tracePt t="130604" x="2743200" y="3281363"/>
          <p14:tracePt t="130621" x="2743200" y="3376613"/>
          <p14:tracePt t="130638" x="2743200" y="3467100"/>
          <p14:tracePt t="130654" x="2743200" y="3581400"/>
          <p14:tracePt t="130671" x="2743200" y="3671888"/>
          <p14:tracePt t="130688" x="2738438" y="3776663"/>
          <p14:tracePt t="130704" x="2738438" y="3929063"/>
          <p14:tracePt t="130721" x="2733675" y="4071938"/>
          <p14:tracePt t="130738" x="2709863" y="4252913"/>
          <p14:tracePt t="130754" x="2700338" y="4381500"/>
          <p14:tracePt t="130771" x="2690813" y="4562475"/>
          <p14:tracePt t="130787" x="2690813" y="4652963"/>
          <p14:tracePt t="130804" x="2676525" y="4700588"/>
          <p14:tracePt t="130821" x="2667000" y="4748213"/>
          <p14:tracePt t="130837" x="2647950" y="4781550"/>
          <p14:tracePt t="130854" x="2628900" y="4795838"/>
          <p14:tracePt t="130871" x="2609850" y="4824413"/>
          <p14:tracePt t="130888" x="2600325" y="4833938"/>
          <p14:tracePt t="130904" x="2595563" y="4838700"/>
          <p14:tracePt t="131011" x="2586038" y="4829175"/>
          <p14:tracePt t="131021" x="2586038" y="4805363"/>
          <p14:tracePt t="131027" x="2571750" y="4786313"/>
          <p14:tracePt t="131038" x="2557463" y="4762500"/>
          <p14:tracePt t="131054" x="2543175" y="4743450"/>
          <p14:tracePt t="131071" x="2538413" y="4714875"/>
          <p14:tracePt t="131088" x="2528888" y="4705350"/>
          <p14:tracePt t="131104" x="2519363" y="4662488"/>
          <p14:tracePt t="131121" x="2452688" y="4533900"/>
          <p14:tracePt t="131137" x="2362200" y="4357688"/>
          <p14:tracePt t="131154" x="2243138" y="4157663"/>
          <p14:tracePt t="131170" x="2133600" y="3924300"/>
          <p14:tracePt t="131187" x="2124075" y="3748088"/>
          <p14:tracePt t="131204" x="2124075" y="3529013"/>
          <p14:tracePt t="131220" x="2162175" y="3276600"/>
          <p14:tracePt t="131237" x="2238375" y="3043238"/>
          <p14:tracePt t="131254" x="2300288" y="2871788"/>
          <p14:tracePt t="131271" x="2333625" y="2786063"/>
          <p14:tracePt t="131288" x="2357438" y="2743200"/>
          <p14:tracePt t="131304" x="2362200" y="2724150"/>
          <p14:tracePt t="131321" x="2376488" y="2700338"/>
          <p14:tracePt t="131338" x="2390775" y="2686050"/>
          <p14:tracePt t="131354" x="2405063" y="2671763"/>
          <p14:tracePt t="131371" x="2409825" y="2671763"/>
          <p14:tracePt t="131468" x="2414588" y="2671763"/>
          <p14:tracePt t="131476" x="2419350" y="2671763"/>
          <p14:tracePt t="131488" x="2438400" y="2671763"/>
          <p14:tracePt t="131505" x="2447925" y="2671763"/>
          <p14:tracePt t="131523" x="2457450" y="2700338"/>
          <p14:tracePt t="131539" x="2457450" y="2705100"/>
          <p14:tracePt t="131554" x="2466975" y="2709863"/>
          <p14:tracePt t="131570" x="2476500" y="2724150"/>
          <p14:tracePt t="131587" x="2481263" y="2747963"/>
          <p14:tracePt t="131604" x="2495550" y="2786063"/>
          <p14:tracePt t="131621" x="2514600" y="2857500"/>
          <p14:tracePt t="131638" x="2528888" y="2952750"/>
          <p14:tracePt t="131654" x="2552700" y="3024188"/>
          <p14:tracePt t="131671" x="2600325" y="3133725"/>
          <p14:tracePt t="131688" x="2614613" y="3205163"/>
          <p14:tracePt t="131704" x="2624138" y="3295650"/>
          <p14:tracePt t="131721" x="2652713" y="3405188"/>
          <p14:tracePt t="131737" x="2667000" y="3486150"/>
          <p14:tracePt t="131754" x="2676525" y="3552825"/>
          <p14:tracePt t="131771" x="2676525" y="3590925"/>
          <p14:tracePt t="131787" x="2676525" y="3629025"/>
          <p14:tracePt t="131804" x="2676525" y="3695700"/>
          <p14:tracePt t="131821" x="2662238" y="3805238"/>
          <p14:tracePt t="131837" x="2633663" y="3910013"/>
          <p14:tracePt t="131854" x="2624138" y="3995738"/>
          <p14:tracePt t="131871" x="2624138" y="4052888"/>
          <p14:tracePt t="131888" x="2624138" y="4090988"/>
          <p14:tracePt t="131904" x="2624138" y="4152900"/>
          <p14:tracePt t="131921" x="2624138" y="4233863"/>
          <p14:tracePt t="131938" x="2600325" y="4324350"/>
          <p14:tracePt t="131954" x="2600325" y="4381500"/>
          <p14:tracePt t="131970" x="2590800" y="4424363"/>
          <p14:tracePt t="131988" x="2590800" y="4448175"/>
          <p14:tracePt t="132021" x="2590800" y="4462463"/>
          <p14:tracePt t="132038" x="2586038" y="4467225"/>
          <p14:tracePt t="132054" x="2586038" y="4486275"/>
          <p14:tracePt t="132071" x="2581275" y="4495800"/>
          <p14:tracePt t="132104" x="2581275" y="4505325"/>
          <p14:tracePt t="132121" x="2581275" y="4510088"/>
          <p14:tracePt t="132137" x="2581275" y="4543425"/>
          <p14:tracePt t="132154" x="2576513" y="4600575"/>
          <p14:tracePt t="132170" x="2576513" y="4619625"/>
          <p14:tracePt t="132187" x="2576513" y="4643438"/>
          <p14:tracePt t="132204" x="2576513" y="4652963"/>
          <p14:tracePt t="132221" x="2576513" y="4662488"/>
          <p14:tracePt t="132237" x="2576513" y="4681538"/>
          <p14:tracePt t="132254" x="2576513" y="4714875"/>
          <p14:tracePt t="132270" x="2576513" y="4724400"/>
          <p14:tracePt t="132883" x="2576513" y="4729163"/>
          <p14:tracePt t="132908" x="2562225" y="4729163"/>
          <p14:tracePt t="132915" x="2552700" y="4738688"/>
          <p14:tracePt t="132923" x="2538413" y="4738688"/>
          <p14:tracePt t="132995" x="2538413" y="4743450"/>
          <p14:tracePt t="133004" x="2538413" y="4752975"/>
          <p14:tracePt t="133011" x="2552700" y="4767263"/>
          <p14:tracePt t="133021" x="2557463" y="4772025"/>
          <p14:tracePt t="133037" x="2652713" y="4805363"/>
          <p14:tracePt t="133054" x="2786063" y="4843463"/>
          <p14:tracePt t="133070" x="3005138" y="4872038"/>
          <p14:tracePt t="133087" x="3309938" y="4910138"/>
          <p14:tracePt t="133104" x="3724275" y="4962525"/>
          <p14:tracePt t="133121" x="4181475" y="4991100"/>
          <p14:tracePt t="133137" x="4557713" y="5067300"/>
          <p14:tracePt t="133154" x="5081588" y="5167313"/>
          <p14:tracePt t="133170" x="5257800" y="5205413"/>
          <p14:tracePt t="133187" x="5895975" y="5357813"/>
          <p14:tracePt t="133204" x="6419850" y="5448300"/>
          <p14:tracePt t="133221" x="6929438" y="5491163"/>
          <p14:tracePt t="133238" x="7243763" y="5491163"/>
          <p14:tracePt t="133254" x="7415213" y="5467350"/>
          <p14:tracePt t="133270" x="7472363" y="5400675"/>
          <p14:tracePt t="133287" x="7510463" y="5281613"/>
          <p14:tracePt t="133304" x="7510463" y="5162550"/>
          <p14:tracePt t="133320" x="7510463" y="5033963"/>
          <p14:tracePt t="133337" x="7510463" y="4905375"/>
          <p14:tracePt t="133354" x="7510463" y="4752975"/>
          <p14:tracePt t="133370" x="7477125" y="4562475"/>
          <p14:tracePt t="133387" x="7434263" y="4276725"/>
          <p14:tracePt t="133404" x="7396163" y="4081463"/>
          <p14:tracePt t="133420" x="7362825" y="3867150"/>
          <p14:tracePt t="133437" x="7300913" y="3681413"/>
          <p14:tracePt t="133454" x="7267575" y="3571875"/>
          <p14:tracePt t="133470" x="7239000" y="3486150"/>
          <p14:tracePt t="133487" x="7224713" y="3452813"/>
          <p14:tracePt t="133504" x="7181850" y="3390900"/>
          <p14:tracePt t="133520" x="7153275" y="3348038"/>
          <p14:tracePt t="133537" x="7115175" y="3271838"/>
          <p14:tracePt t="133539" x="7067550" y="3233738"/>
          <p14:tracePt t="133554" x="7043738" y="3205163"/>
          <p14:tracePt t="133570" x="6986588" y="3152775"/>
          <p14:tracePt t="133587" x="6900863" y="3090863"/>
          <p14:tracePt t="133604" x="6853238" y="3071813"/>
          <p14:tracePt t="133620" x="6791325" y="3009900"/>
          <p14:tracePt t="133637" x="6738938" y="2962275"/>
          <p14:tracePt t="133654" x="6677025" y="2886075"/>
          <p14:tracePt t="133671" x="6624638" y="2795588"/>
          <p14:tracePt t="133687" x="6548438" y="2657475"/>
          <p14:tracePt t="133704" x="6510338" y="2533650"/>
          <p14:tracePt t="133720" x="6481763" y="2438400"/>
          <p14:tracePt t="133737" x="6453188" y="2376488"/>
          <p14:tracePt t="133754" x="6438900" y="2300288"/>
          <p14:tracePt t="133770" x="6438900" y="2266950"/>
          <p14:tracePt t="133787" x="6438900" y="2238375"/>
          <p14:tracePt t="133804" x="6429375" y="2219325"/>
          <p14:tracePt t="133821" x="6429375" y="2190750"/>
          <p14:tracePt t="133837" x="6429375" y="2171700"/>
          <p14:tracePt t="133854" x="6429375" y="2124075"/>
          <p14:tracePt t="133870" x="6429375" y="2057400"/>
          <p14:tracePt t="133887" x="6429375" y="1990725"/>
          <p14:tracePt t="133904" x="6429375" y="1952625"/>
          <p14:tracePt t="133921" x="6434138" y="1909763"/>
          <p14:tracePt t="133937" x="6443663" y="1871663"/>
          <p14:tracePt t="133954" x="6467475" y="1819275"/>
          <p14:tracePt t="133970" x="6467475" y="1800225"/>
          <p14:tracePt t="133987" x="6477000" y="1776413"/>
          <p14:tracePt t="134043" x="6477000" y="1771650"/>
          <p14:tracePt t="134052" x="6481763" y="1757363"/>
          <p14:tracePt t="134059" x="6486525" y="1757363"/>
          <p14:tracePt t="134071" x="6496050" y="1752600"/>
          <p14:tracePt t="134087" x="6505575" y="1747838"/>
          <p14:tracePt t="134104" x="6515100" y="1733550"/>
          <p14:tracePt t="134120" x="6562725" y="1724025"/>
          <p14:tracePt t="134137" x="6653213" y="1704975"/>
          <p14:tracePt t="134154" x="6724650" y="1690688"/>
          <p14:tracePt t="134170" x="6781800" y="1690688"/>
          <p14:tracePt t="134187" x="6824663" y="1690688"/>
          <p14:tracePt t="134204" x="6843713" y="1690688"/>
          <p14:tracePt t="134220" x="6867525" y="1690688"/>
          <p14:tracePt t="134237" x="6896100" y="1733550"/>
          <p14:tracePt t="134253" x="6915150" y="1785938"/>
          <p14:tracePt t="134270" x="6924675" y="1833563"/>
          <p14:tracePt t="134287" x="6943725" y="1876425"/>
          <p14:tracePt t="134303" x="6972300" y="1962150"/>
          <p14:tracePt t="134320" x="7005638" y="2085975"/>
          <p14:tracePt t="134337" x="7024688" y="2190750"/>
          <p14:tracePt t="134354" x="7034213" y="2347913"/>
          <p14:tracePt t="134371" x="7034213" y="2400300"/>
          <p14:tracePt t="134387" x="7034213" y="2524125"/>
          <p14:tracePt t="134404" x="7034213" y="2624138"/>
          <p14:tracePt t="134420" x="7029450" y="2662238"/>
          <p14:tracePt t="134437" x="7000875" y="2724150"/>
          <p14:tracePt t="134454" x="6981825" y="2795588"/>
          <p14:tracePt t="134471" x="6948488" y="2876550"/>
          <p14:tracePt t="134487" x="6924675" y="2947988"/>
          <p14:tracePt t="134504" x="6910388" y="3019425"/>
          <p14:tracePt t="134520" x="6910388" y="3057525"/>
          <p14:tracePt t="134537" x="6896100" y="3119438"/>
          <p14:tracePt t="134539" x="6881813" y="3152775"/>
          <p14:tracePt t="134554" x="6862763" y="3181350"/>
          <p14:tracePt t="134570" x="6824663" y="3248025"/>
          <p14:tracePt t="134587" x="6786563" y="3300413"/>
          <p14:tracePt t="134604" x="6777038" y="3314700"/>
          <p14:tracePt t="134620" x="6767513" y="3319463"/>
          <p14:tracePt t="134637" x="6762750" y="3319463"/>
          <p14:tracePt t="134654" x="6753225" y="3333750"/>
          <p14:tracePt t="134670" x="6729413" y="3343275"/>
          <p14:tracePt t="134687" x="6696075" y="3357563"/>
          <p14:tracePt t="134704" x="6657975" y="3367088"/>
          <p14:tracePt t="134721" x="6643688" y="3367088"/>
          <p14:tracePt t="134737" x="6638925" y="3367088"/>
          <p14:tracePt t="134754" x="6610350" y="3348038"/>
          <p14:tracePt t="134770" x="6600825" y="3333750"/>
          <p14:tracePt t="134787" x="6572250" y="3309938"/>
          <p14:tracePt t="134803" x="6553200" y="3276600"/>
          <p14:tracePt t="134820" x="6543675" y="3252788"/>
          <p14:tracePt t="134837" x="6529388" y="3200400"/>
          <p14:tracePt t="134853" x="6500813" y="3057525"/>
          <p14:tracePt t="134870" x="6453188" y="2909888"/>
          <p14:tracePt t="134887" x="6424613" y="2790825"/>
          <p14:tracePt t="134903" x="6396038" y="2695575"/>
          <p14:tracePt t="134920" x="6391275" y="2633663"/>
          <p14:tracePt t="134937" x="6391275" y="2514600"/>
          <p14:tracePt t="134953" x="6391275" y="2386013"/>
          <p14:tracePt t="134970" x="6396038" y="2214563"/>
          <p14:tracePt t="134987" x="6415088" y="2109788"/>
          <p14:tracePt t="135003" x="6419850" y="2047875"/>
          <p14:tracePt t="135020" x="6443663" y="2014538"/>
          <p14:tracePt t="135037" x="6453188" y="1985963"/>
          <p14:tracePt t="135054" x="6477000" y="1966913"/>
          <p14:tracePt t="135070" x="6519863" y="1914525"/>
          <p14:tracePt t="135087" x="6577013" y="1857375"/>
          <p14:tracePt t="135103" x="6634163" y="1804988"/>
          <p14:tracePt t="135120" x="6653213" y="1785938"/>
          <p14:tracePt t="135137" x="6677025" y="1757363"/>
          <p14:tracePt t="135153" x="6696075" y="1743075"/>
          <p14:tracePt t="135170" x="6715125" y="1714500"/>
          <p14:tracePt t="135187" x="6719888" y="1714500"/>
          <p14:tracePt t="135266" x="6724650" y="1709738"/>
          <p14:tracePt t="135282" x="6729413" y="1700213"/>
          <p14:tracePt t="135290" x="6738938" y="1695450"/>
          <p14:tracePt t="135362" x="6734175" y="1690688"/>
          <p14:tracePt t="135371" x="6724650" y="1685925"/>
          <p14:tracePt t="135378" x="6724650" y="1681163"/>
          <p14:tracePt t="135387" x="6719888" y="1676400"/>
          <p14:tracePt t="135403" x="6705600" y="1666875"/>
          <p14:tracePt t="135420" x="6691313" y="1652588"/>
          <p14:tracePt t="135514" x="6700838" y="1643063"/>
          <p14:tracePt t="135523" x="6724650" y="1643063"/>
          <p14:tracePt t="135531" x="6753225" y="1643063"/>
          <p14:tracePt t="135539" x="6772275" y="1643063"/>
          <p14:tracePt t="135554" x="6848475" y="1643063"/>
          <p14:tracePt t="135571" x="6991350" y="1643063"/>
          <p14:tracePt t="135587" x="7129463" y="1643063"/>
          <p14:tracePt t="135604" x="7234238" y="1643063"/>
          <p14:tracePt t="135620" x="7239000" y="1643063"/>
          <p14:tracePt t="135637" x="7243763" y="1638300"/>
          <p14:tracePt t="135654" x="7243763" y="1628775"/>
          <p14:tracePt t="135671" x="7243763" y="1609725"/>
          <p14:tracePt t="135687" x="7243763" y="1595438"/>
          <p14:tracePt t="135704" x="7224713" y="1566863"/>
          <p14:tracePt t="135721" x="7200900" y="1557338"/>
          <p14:tracePt t="135737" x="7134225" y="1524000"/>
          <p14:tracePt t="135754" x="7096125" y="1509713"/>
          <p14:tracePt t="135770" x="7034213" y="1495425"/>
          <p14:tracePt t="135787" x="6996113" y="1485900"/>
          <p14:tracePt t="135804" x="6967538" y="1481138"/>
          <p14:tracePt t="135821" x="6915150" y="1481138"/>
          <p14:tracePt t="135837" x="6848475" y="1481138"/>
          <p14:tracePt t="135854" x="6800850" y="1481138"/>
          <p14:tracePt t="135871" x="6734175" y="1481138"/>
          <p14:tracePt t="135887" x="6715125" y="1481138"/>
          <p14:tracePt t="135904" x="6691313" y="1481138"/>
          <p14:tracePt t="135921" x="6677025" y="1490663"/>
          <p14:tracePt t="135937" x="6672263" y="1495425"/>
          <p14:tracePt t="135954" x="6629400" y="1533525"/>
          <p14:tracePt t="135971" x="6624638" y="1585913"/>
          <p14:tracePt t="135987" x="6615113" y="1657350"/>
          <p14:tracePt t="136004" x="6615113" y="1704975"/>
          <p14:tracePt t="136020" x="6634163" y="1752600"/>
          <p14:tracePt t="136037" x="6696075" y="1795463"/>
          <p14:tracePt t="136054" x="6757988" y="1814513"/>
          <p14:tracePt t="136070" x="6796088" y="1814513"/>
          <p14:tracePt t="136087" x="6843713" y="1824038"/>
          <p14:tracePt t="136103" x="6881813" y="1824038"/>
          <p14:tracePt t="136120" x="6891338" y="1824038"/>
          <p14:tracePt t="136137" x="6905625" y="1804988"/>
          <p14:tracePt t="136153" x="6910388" y="1781175"/>
          <p14:tracePt t="136170" x="6910388" y="1743075"/>
          <p14:tracePt t="136187" x="6910388" y="1662113"/>
          <p14:tracePt t="136203" x="6910388" y="1624013"/>
          <p14:tracePt t="136222" x="6886575" y="1566863"/>
          <p14:tracePt t="136238" x="6853238" y="1552575"/>
          <p14:tracePt t="136255" x="6838950" y="1538288"/>
          <p14:tracePt t="136288" x="6834188" y="1538288"/>
          <p14:tracePt t="136304" x="6824663" y="1538288"/>
          <p14:tracePt t="136321" x="6796088" y="1543050"/>
          <p14:tracePt t="136338" x="6743700" y="1571625"/>
          <p14:tracePt t="136355" x="6715125" y="1609725"/>
          <p14:tracePt t="136372" x="6705600" y="1628775"/>
          <p14:tracePt t="136388" x="6700838" y="1704975"/>
          <p14:tracePt t="136404" x="6700838" y="1738313"/>
          <p14:tracePt t="136420" x="6729413" y="1752600"/>
          <p14:tracePt t="136437" x="6777038" y="1752600"/>
          <p14:tracePt t="136453" x="6810375" y="1752600"/>
          <p14:tracePt t="136470" x="6824663" y="1752600"/>
          <p14:tracePt t="136487" x="6834188" y="1747838"/>
          <p14:tracePt t="136599" x="6819900" y="1747838"/>
          <p14:tracePt t="136606" x="6815138" y="1747838"/>
          <p14:tracePt t="136616" x="6805613" y="1747838"/>
          <p14:tracePt t="136622" x="6791325" y="1747838"/>
          <p14:tracePt t="136638" x="6781800" y="1747838"/>
          <p14:tracePt t="137084" x="6767513" y="1757363"/>
          <p14:tracePt t="137092" x="6743700" y="1776413"/>
          <p14:tracePt t="137104" x="6729413" y="1819275"/>
          <p14:tracePt t="137120" x="6719888" y="1924050"/>
          <p14:tracePt t="137137" x="6710363" y="2052638"/>
          <p14:tracePt t="137153" x="6691313" y="2185988"/>
          <p14:tracePt t="137170" x="6681788" y="2328863"/>
          <p14:tracePt t="137187" x="6681788" y="2419350"/>
          <p14:tracePt t="137203" x="6643688" y="2505075"/>
          <p14:tracePt t="137220" x="6643688" y="2547938"/>
          <p14:tracePt t="137236" x="6624638" y="2600325"/>
          <p14:tracePt t="137253" x="6610350" y="2633663"/>
          <p14:tracePt t="137270" x="6586538" y="2676525"/>
          <p14:tracePt t="137286" x="6581775" y="2681288"/>
          <p14:tracePt t="137341" x="6577013" y="2681288"/>
          <p14:tracePt t="137349" x="6572250" y="2681288"/>
          <p14:tracePt t="137358" x="6567488" y="2681288"/>
          <p14:tracePt t="137371" x="6553200" y="2681288"/>
          <p14:tracePt t="137388" x="6519863" y="2681288"/>
          <p14:tracePt t="137404" x="6491288" y="2690813"/>
          <p14:tracePt t="137484" x="6491288" y="2700338"/>
          <p14:tracePt t="137582" x="6491288" y="2695575"/>
          <p14:tracePt t="137600" x="6491288" y="2690813"/>
          <p14:tracePt t="137637" x="6500813" y="2676525"/>
          <p14:tracePt t="137670" x="6505575" y="2671763"/>
          <p14:tracePt t="137686" x="6510338" y="2671763"/>
          <p14:tracePt t="137695" x="6515100" y="2667000"/>
          <p14:tracePt t="137989" x="6529388" y="2667000"/>
          <p14:tracePt t="137997" x="6548438" y="2667000"/>
          <p14:tracePt t="138006" x="6562725" y="2667000"/>
          <p14:tracePt t="138021" x="6677025" y="2690813"/>
          <p14:tracePt t="138038" x="6743700" y="2690813"/>
          <p14:tracePt t="138045" x="6772275" y="2690813"/>
          <p14:tracePt t="138054" x="6800850" y="2690813"/>
          <p14:tracePt t="138070" x="6848475" y="2690813"/>
          <p14:tracePt t="138087" x="6905625" y="2686050"/>
          <p14:tracePt t="138103" x="6977063" y="2671763"/>
          <p14:tracePt t="138120" x="7024688" y="2667000"/>
          <p14:tracePt t="138137" x="7067550" y="2657475"/>
          <p14:tracePt t="138153" x="7086600" y="2652713"/>
          <p14:tracePt t="138170" x="7096125" y="2652713"/>
          <p14:tracePt t="138187" x="7110413" y="2633663"/>
          <p14:tracePt t="138204" x="7110413" y="2624138"/>
          <p14:tracePt t="138220" x="7119938" y="2609850"/>
          <p14:tracePt t="138237" x="7119938" y="2586038"/>
          <p14:tracePt t="138253" x="7119938" y="2571750"/>
          <p14:tracePt t="138270" x="7119938" y="2547938"/>
          <p14:tracePt t="138287" x="7100888" y="2528888"/>
          <p14:tracePt t="138303" x="7096125" y="2524125"/>
          <p14:tracePt t="138320" x="7077075" y="2519363"/>
          <p14:tracePt t="138336" x="7053263" y="2509838"/>
          <p14:tracePt t="138353" x="7000875" y="2495550"/>
          <p14:tracePt t="138371" x="6943725" y="2495550"/>
          <p14:tracePt t="138387" x="6858000" y="2486025"/>
          <p14:tracePt t="138404" x="6805613" y="2481263"/>
          <p14:tracePt t="138421" x="6748463" y="2476500"/>
          <p14:tracePt t="138441" x="6681788" y="2476500"/>
          <p14:tracePt t="138453" x="6591300" y="2476500"/>
          <p14:tracePt t="138470" x="6477000" y="2476500"/>
          <p14:tracePt t="138486" x="6386513" y="2476500"/>
          <p14:tracePt t="138503" x="6343650" y="2476500"/>
          <p14:tracePt t="138520" x="6310313" y="2476500"/>
          <p14:tracePt t="138538" x="6305550" y="2476500"/>
          <p14:tracePt t="138543" x="6296025" y="2490788"/>
          <p14:tracePt t="138555" x="6286500" y="2495550"/>
          <p14:tracePt t="138571" x="6267450" y="2514600"/>
          <p14:tracePt t="138588" x="6238875" y="2543175"/>
          <p14:tracePt t="138604" x="6238875" y="2557463"/>
          <p14:tracePt t="138621" x="6234113" y="2562225"/>
          <p14:tracePt t="138638" x="6234113" y="2571750"/>
          <p14:tracePt t="138654" x="6234113" y="2586038"/>
          <p14:tracePt t="138671" x="6234113" y="2595563"/>
          <p14:tracePt t="138688" x="6253163" y="2605088"/>
          <p14:tracePt t="138705" x="6286500" y="2614613"/>
          <p14:tracePt t="138721" x="6343650" y="2619375"/>
          <p14:tracePt t="138738" x="6415088" y="2638425"/>
          <p14:tracePt t="138755" x="6557963" y="2647950"/>
          <p14:tracePt t="138772" x="6624638" y="2647950"/>
          <p14:tracePt t="138788" x="6681788" y="2647950"/>
          <p14:tracePt t="138805" x="6715125" y="2638425"/>
          <p14:tracePt t="138821" x="6753225" y="2624138"/>
          <p14:tracePt t="138838" x="6781800" y="2609850"/>
          <p14:tracePt t="138853" x="6805613" y="2586038"/>
          <p14:tracePt t="138870" x="6819900" y="2571750"/>
          <p14:tracePt t="138888" x="6824663" y="2562225"/>
          <p14:tracePt t="138904" x="6834188" y="2543175"/>
          <p14:tracePt t="138921" x="6834188" y="2538413"/>
          <p14:tracePt t="138948" x="6834188" y="2533650"/>
          <p14:tracePt t="138964" x="6834188" y="2528888"/>
          <p14:tracePt t="138980" x="6829425" y="2528888"/>
          <p14:tracePt t="138991" x="6796088" y="2528888"/>
          <p14:tracePt t="139004" x="6705600" y="2528888"/>
          <p14:tracePt t="139022" x="6586538" y="2519363"/>
          <p14:tracePt t="139037" x="6472238" y="2509838"/>
          <p14:tracePt t="139043" x="6443663" y="2509838"/>
          <p14:tracePt t="139056" x="6419850" y="2509838"/>
          <p14:tracePt t="139092" x="6415088" y="2509838"/>
          <p14:tracePt t="139104" x="6410325" y="2519363"/>
          <p14:tracePt t="139120" x="6391275" y="2533650"/>
          <p14:tracePt t="139136" x="6391275" y="2547938"/>
          <p14:tracePt t="139153" x="6391275" y="2557463"/>
          <p14:tracePt t="139170" x="6391275" y="2562225"/>
          <p14:tracePt t="139397" x="6400800" y="2562225"/>
          <p14:tracePt t="139403" x="6405563" y="2562225"/>
          <p14:tracePt t="139413" x="6415088" y="2562225"/>
          <p14:tracePt t="139436" x="6419850" y="2562225"/>
          <p14:tracePt t="139443" x="6424613" y="2562225"/>
          <p14:tracePt t="139454" x="6443663" y="2562225"/>
          <p14:tracePt t="139470" x="6500813" y="2562225"/>
          <p14:tracePt t="139487" x="6581775" y="2562225"/>
          <p14:tracePt t="139503" x="6691313" y="2595563"/>
          <p14:tracePt t="139520" x="6800850" y="2633663"/>
          <p14:tracePt t="139537" x="6848475" y="2667000"/>
          <p14:tracePt t="139553" x="6867525" y="2686050"/>
          <p14:tracePt t="139570" x="6886575" y="2724150"/>
          <p14:tracePt t="139587" x="6900863" y="2786063"/>
          <p14:tracePt t="139603" x="6905625" y="2828925"/>
          <p14:tracePt t="139620" x="6915150" y="2881313"/>
          <p14:tracePt t="139637" x="6915150" y="2895600"/>
          <p14:tracePt t="139699" x="6915150" y="2900363"/>
          <p14:tracePt t="139707" x="6915150" y="2909888"/>
          <p14:tracePt t="139867" x="6919913" y="2914650"/>
          <p14:tracePt t="139875" x="6924675" y="2914650"/>
          <p14:tracePt t="139883" x="6934200" y="2914650"/>
          <p14:tracePt t="139891" x="6938963" y="2914650"/>
          <p14:tracePt t="139903" x="6958013" y="2905125"/>
          <p14:tracePt t="139920" x="6962775" y="2895600"/>
          <p14:tracePt t="139937" x="6972300" y="2881313"/>
          <p14:tracePt t="139953" x="6991350" y="2876550"/>
          <p14:tracePt t="139970" x="7000875" y="2862263"/>
          <p14:tracePt t="139987" x="7005638" y="2862263"/>
          <p14:tracePt t="140003" x="7015163" y="2857500"/>
          <p14:tracePt t="140020" x="7029450" y="2857500"/>
          <p14:tracePt t="140036" x="7038975" y="2857500"/>
          <p14:tracePt t="140053" x="7043738" y="2852738"/>
          <p14:tracePt t="140107" x="7048500" y="2852738"/>
          <p14:tracePt t="140132" x="7048500" y="2857500"/>
          <p14:tracePt t="140139" x="7048500" y="2862263"/>
          <p14:tracePt t="140155" x="7048500" y="2867025"/>
          <p14:tracePt t="140187" x="7048500" y="2881313"/>
          <p14:tracePt t="140195" x="7048500" y="2886075"/>
          <p14:tracePt t="140203" x="7048500" y="2895600"/>
          <p14:tracePt t="140220" x="7034213" y="2928938"/>
          <p14:tracePt t="140236" x="7029450" y="2962275"/>
          <p14:tracePt t="140253" x="7015163" y="2981325"/>
          <p14:tracePt t="140270" x="7000875" y="3000375"/>
          <p14:tracePt t="140325" x="6991350" y="3005138"/>
          <p14:tracePt t="140547" x="7000875" y="3005138"/>
          <p14:tracePt t="140629" x="7015163" y="3005138"/>
          <p14:tracePt t="140636" x="7029450" y="3005138"/>
          <p14:tracePt t="140644" x="7034213" y="3009900"/>
          <p14:tracePt t="140653" x="7038975" y="3009900"/>
          <p14:tracePt t="140670" x="7058025" y="3028950"/>
          <p14:tracePt t="140747" x="7058025" y="3024188"/>
          <p14:tracePt t="140756" x="7048500" y="3024188"/>
          <p14:tracePt t="140763" x="7029450" y="3019425"/>
          <p14:tracePt t="140771" x="7000875" y="3009900"/>
          <p14:tracePt t="140786" x="6958013" y="2981325"/>
          <p14:tracePt t="140803" x="6853238" y="2967038"/>
          <p14:tracePt t="140820" x="6757988" y="2957513"/>
          <p14:tracePt t="140836" x="6686550" y="2938463"/>
          <p14:tracePt t="140853" x="6600825" y="2928938"/>
          <p14:tracePt t="140870" x="6543675" y="2928938"/>
          <p14:tracePt t="140887" x="6491288" y="2928938"/>
          <p14:tracePt t="140903" x="6467475" y="2928938"/>
          <p14:tracePt t="140920" x="6434138" y="2933700"/>
          <p14:tracePt t="140937" x="6429375" y="2938463"/>
          <p14:tracePt t="140954" x="6415088" y="2947988"/>
          <p14:tracePt t="140970" x="6410325" y="2962275"/>
          <p14:tracePt t="140987" x="6396038" y="2986088"/>
          <p14:tracePt t="141003" x="6396038" y="3033713"/>
          <p14:tracePt t="141020" x="6396038" y="3071813"/>
          <p14:tracePt t="141036" x="6396038" y="3128963"/>
          <p14:tracePt t="141053" x="6400800" y="3181350"/>
          <p14:tracePt t="141070" x="6415088" y="3195638"/>
          <p14:tracePt t="141086" x="6419850" y="3205163"/>
          <p14:tracePt t="141103" x="6424613" y="3214688"/>
          <p14:tracePt t="141120" x="6424613" y="3219450"/>
          <p14:tracePt t="141137" x="6434138" y="3238500"/>
          <p14:tracePt t="141153" x="6438900" y="3252788"/>
          <p14:tracePt t="141170" x="6457950" y="3267075"/>
          <p14:tracePt t="141186" x="6491288" y="3300413"/>
          <p14:tracePt t="141203" x="6581775" y="3305175"/>
          <p14:tracePt t="141220" x="6629400" y="3305175"/>
          <p14:tracePt t="141236" x="6677025" y="3305175"/>
          <p14:tracePt t="141253" x="6734175" y="3305175"/>
          <p14:tracePt t="141270" x="6834188" y="3305175"/>
          <p14:tracePt t="141286" x="6924675" y="3305175"/>
          <p14:tracePt t="141303" x="6962775" y="3305175"/>
          <p14:tracePt t="141320" x="7019925" y="3305175"/>
          <p14:tracePt t="141337" x="7062788" y="3305175"/>
          <p14:tracePt t="141353" x="7096125" y="3281363"/>
          <p14:tracePt t="141369" x="7129463" y="3262313"/>
          <p14:tracePt t="141386" x="7138988" y="3257550"/>
          <p14:tracePt t="141403" x="7148513" y="3243263"/>
          <p14:tracePt t="141420" x="7153275" y="3233738"/>
          <p14:tracePt t="141436" x="7153275" y="3219450"/>
          <p14:tracePt t="141454" x="7153275" y="3205163"/>
          <p14:tracePt t="141470" x="7153275" y="3181350"/>
          <p14:tracePt t="141486" x="7143750" y="3143250"/>
          <p14:tracePt t="141503" x="7129463" y="3128963"/>
          <p14:tracePt t="141520" x="7100888" y="3119438"/>
          <p14:tracePt t="141536" x="7081838" y="3105150"/>
          <p14:tracePt t="141553" x="7067550" y="3105150"/>
          <p14:tracePt t="141570" x="7043738" y="3095625"/>
          <p14:tracePt t="141586" x="6986588" y="3095625"/>
          <p14:tracePt t="141603" x="6872288" y="3081338"/>
          <p14:tracePt t="141620" x="6805613" y="3081338"/>
          <p14:tracePt t="141636" x="6748463" y="3081338"/>
          <p14:tracePt t="141653" x="6705600" y="3081338"/>
          <p14:tracePt t="141670" x="6657975" y="3081338"/>
          <p14:tracePt t="141686" x="6634163" y="3081338"/>
          <p14:tracePt t="141703" x="6586538" y="3081338"/>
          <p14:tracePt t="141720" x="6562725" y="3090863"/>
          <p14:tracePt t="141736" x="6524625" y="3100388"/>
          <p14:tracePt t="141753" x="6515100" y="3124200"/>
          <p14:tracePt t="141770" x="6505575" y="3148013"/>
          <p14:tracePt t="141787" x="6481763" y="3157538"/>
          <p14:tracePt t="141803" x="6477000" y="3190875"/>
          <p14:tracePt t="141819" x="6477000" y="3200400"/>
          <p14:tracePt t="141836" x="6477000" y="3209925"/>
          <p14:tracePt t="141853" x="6477000" y="3224213"/>
          <p14:tracePt t="141891" x="6477000" y="3228975"/>
          <p14:tracePt t="141903" x="6481763" y="3233738"/>
          <p14:tracePt t="141920" x="6505575" y="3243263"/>
          <p14:tracePt t="141936" x="6577013" y="3257550"/>
          <p14:tracePt t="141953" x="6696075" y="3276600"/>
          <p14:tracePt t="141969" x="6838950" y="3286125"/>
          <p14:tracePt t="141987" x="7005638" y="3286125"/>
          <p14:tracePt t="142003" x="7058025" y="3286125"/>
          <p14:tracePt t="142020" x="7081838" y="3286125"/>
          <p14:tracePt t="142036" x="7096125" y="3286125"/>
          <p14:tracePt t="142107" x="7100888" y="3286125"/>
          <p14:tracePt t="142459" x="7100888" y="3276600"/>
          <p14:tracePt t="142555" x="7100888" y="3281363"/>
          <p14:tracePt t="142563" x="7100888" y="3286125"/>
          <p14:tracePt t="142571" x="7100888" y="3290888"/>
          <p14:tracePt t="142586" x="7100888" y="3295650"/>
          <p14:tracePt t="142603" x="7105650" y="3309938"/>
          <p14:tracePt t="142619" x="7115175" y="3324225"/>
          <p14:tracePt t="142636" x="7124700" y="3343275"/>
          <p14:tracePt t="142653" x="7129463" y="3381375"/>
          <p14:tracePt t="142670" x="7138988" y="3471863"/>
          <p14:tracePt t="142686" x="7148513" y="3586163"/>
          <p14:tracePt t="142703" x="7172325" y="3695700"/>
          <p14:tracePt t="142720" x="7219950" y="3786188"/>
          <p14:tracePt t="142736" x="7243763" y="3857625"/>
          <p14:tracePt t="142753" x="7248525" y="3886200"/>
          <p14:tracePt t="142770" x="7248525" y="3938588"/>
          <p14:tracePt t="142786" x="7258050" y="3990975"/>
          <p14:tracePt t="142803" x="7248525" y="4043363"/>
          <p14:tracePt t="142819" x="7229475" y="4062413"/>
          <p14:tracePt t="142836" x="7215188" y="4081463"/>
          <p14:tracePt t="142853" x="7205663" y="4086225"/>
          <p14:tracePt t="142870" x="7186613" y="4100513"/>
          <p14:tracePt t="142886" x="7172325" y="4119563"/>
          <p14:tracePt t="142903" x="7138988" y="4138613"/>
          <p14:tracePt t="142919" x="7110413" y="4167188"/>
          <p14:tracePt t="142936" x="7100888" y="4171950"/>
          <p14:tracePt t="142953" x="7091363" y="4176713"/>
          <p14:tracePt t="142987" x="7086600" y="4176713"/>
          <p14:tracePt t="143003" x="7062788" y="4176713"/>
          <p14:tracePt t="143019" x="7024688" y="4176713"/>
          <p14:tracePt t="143036" x="6996113" y="4176713"/>
          <p14:tracePt t="143053" x="6981825" y="4176713"/>
          <p14:tracePt t="143069" x="6962775" y="4176713"/>
          <p14:tracePt t="143086" x="6938963" y="4162425"/>
          <p14:tracePt t="143103" x="6915150" y="4110038"/>
          <p14:tracePt t="143120" x="6886575" y="4076700"/>
          <p14:tracePt t="143155" x="6886575" y="4062413"/>
          <p14:tracePt t="143195" x="6881813" y="4052888"/>
          <p14:tracePt t="143203" x="6867525" y="4029075"/>
          <p14:tracePt t="143308" x="6853238" y="4029075"/>
          <p14:tracePt t="143318" x="6853238" y="4067175"/>
          <p14:tracePt t="143324" x="6853238" y="4090988"/>
          <p14:tracePt t="143337" x="6853238" y="4148138"/>
          <p14:tracePt t="143353" x="6853238" y="4238625"/>
          <p14:tracePt t="143370" x="6877050" y="4371975"/>
          <p14:tracePt t="143386" x="6900863" y="4433888"/>
          <p14:tracePt t="143403" x="6915150" y="4491038"/>
          <p14:tracePt t="143420" x="6915150" y="4505325"/>
          <p14:tracePt t="143436" x="6915150" y="4519613"/>
          <p14:tracePt t="143453" x="6919913" y="4519613"/>
          <p14:tracePt t="143542" x="6919913" y="4510088"/>
          <p14:tracePt t="143547" x="6919913" y="4491038"/>
          <p14:tracePt t="143556" x="6919913" y="4476750"/>
          <p14:tracePt t="143570" x="6919913" y="4429125"/>
          <p14:tracePt t="143586" x="6910388" y="4391025"/>
          <p14:tracePt t="143603" x="6891338" y="4310063"/>
          <p14:tracePt t="143620" x="6872288" y="4238625"/>
          <p14:tracePt t="143636" x="6872288" y="4186238"/>
          <p14:tracePt t="143653" x="6872288" y="4119563"/>
          <p14:tracePt t="143669" x="6858000" y="4062413"/>
          <p14:tracePt t="143686" x="6853238" y="4029075"/>
          <p14:tracePt t="143703" x="6843713" y="3986213"/>
          <p14:tracePt t="143719" x="6843713" y="3971925"/>
          <p14:tracePt t="143736" x="6838950" y="3957638"/>
          <p14:tracePt t="143827" x="6834188" y="3957638"/>
          <p14:tracePt t="143835" x="6829425" y="3962400"/>
          <p14:tracePt t="143843" x="6824663" y="3995738"/>
          <p14:tracePt t="143853" x="6815138" y="4014788"/>
          <p14:tracePt t="143869" x="6810375" y="4086225"/>
          <p14:tracePt t="143886" x="6810375" y="4162425"/>
          <p14:tracePt t="143903" x="6810375" y="4210050"/>
          <p14:tracePt t="143920" x="6810375" y="4276725"/>
          <p14:tracePt t="143936" x="6810375" y="4319588"/>
          <p14:tracePt t="143953" x="6810375" y="4376738"/>
          <p14:tracePt t="143969" x="6810375" y="4400550"/>
          <p14:tracePt t="143986" x="6810375" y="4414838"/>
          <p14:tracePt t="144316" x="6815138" y="4414838"/>
          <p14:tracePt t="144323" x="6824663" y="4414838"/>
          <p14:tracePt t="144331" x="6853238" y="4424363"/>
          <p14:tracePt t="144338" x="6867525" y="4429125"/>
          <p14:tracePt t="144353" x="6881813" y="4443413"/>
          <p14:tracePt t="144370" x="6915150" y="4452938"/>
          <p14:tracePt t="144386" x="6929438" y="4452938"/>
          <p14:tracePt t="144403" x="6948488" y="4452938"/>
          <p14:tracePt t="144460" x="6953250" y="4448175"/>
          <p14:tracePt t="144467" x="6953250" y="4443413"/>
          <p14:tracePt t="144475" x="6953250" y="4433888"/>
          <p14:tracePt t="144486" x="6958013" y="4429125"/>
          <p14:tracePt t="144503" x="6958013" y="4376738"/>
          <p14:tracePt t="144519" x="6958013" y="4324350"/>
          <p14:tracePt t="144536" x="6958013" y="4257675"/>
          <p14:tracePt t="144552" x="6958013" y="4210050"/>
          <p14:tracePt t="144569" x="6948488" y="4195763"/>
          <p14:tracePt t="144586" x="6934200" y="4148138"/>
          <p14:tracePt t="144602" x="6910388" y="4062413"/>
          <p14:tracePt t="144619" x="6905625" y="4029075"/>
          <p14:tracePt t="144636" x="6896100" y="4000500"/>
          <p14:tracePt t="144828" x="6891338" y="4019550"/>
          <p14:tracePt t="144837" x="6891338" y="4029075"/>
          <p14:tracePt t="144843" x="6886575" y="4043363"/>
          <p14:tracePt t="144853" x="6886575" y="4071938"/>
          <p14:tracePt t="144869" x="6886575" y="4105275"/>
          <p14:tracePt t="144886" x="6886575" y="4143375"/>
          <p14:tracePt t="144903" x="6886575" y="4181475"/>
          <p14:tracePt t="144919" x="6886575" y="4233863"/>
          <p14:tracePt t="144936" x="6886575" y="4271963"/>
          <p14:tracePt t="144953" x="6886575" y="4314825"/>
          <p14:tracePt t="144969" x="6886575" y="4333875"/>
          <p14:tracePt t="145027" x="6886575" y="4338638"/>
          <p14:tracePt t="145171" x="6886575" y="4329113"/>
          <p14:tracePt t="145179" x="6886575" y="4324350"/>
          <p14:tracePt t="145187" x="6886575" y="4319588"/>
          <p14:tracePt t="145202" x="6891338" y="4305300"/>
          <p14:tracePt t="145220" x="6891338" y="4276725"/>
          <p14:tracePt t="145236" x="6891338" y="4229100"/>
          <p14:tracePt t="145253" x="6891338" y="4186238"/>
          <p14:tracePt t="145270" x="6886575" y="4129088"/>
          <p14:tracePt t="145286" x="6872288" y="4076700"/>
          <p14:tracePt t="145303" x="6872288" y="4052888"/>
          <p14:tracePt t="145319" x="6872288" y="4043363"/>
          <p14:tracePt t="145336" x="6867525" y="4038600"/>
          <p14:tracePt t="145353" x="6862763" y="4014788"/>
          <p14:tracePt t="145369" x="6862763" y="3995738"/>
          <p14:tracePt t="145386" x="6848475" y="3995738"/>
          <p14:tracePt t="145403" x="6843713" y="3986213"/>
          <p14:tracePt t="145419" x="6819900" y="3971925"/>
          <p14:tracePt t="145436" x="6815138" y="3962400"/>
          <p14:tracePt t="145453" x="6805613" y="3957638"/>
          <p14:tracePt t="145469" x="6800850" y="3943350"/>
          <p14:tracePt t="145486" x="6800850" y="3938588"/>
          <p14:tracePt t="145504" x="6791325" y="3929063"/>
          <p14:tracePt t="145520" x="6791325" y="3924300"/>
          <p14:tracePt t="145536" x="6791325" y="3914775"/>
          <p14:tracePt t="145538" x="6786563" y="3914775"/>
          <p14:tracePt t="145553" x="6786563" y="3910013"/>
          <p14:tracePt t="145569" x="6786563" y="3900488"/>
          <p14:tracePt t="145586" x="6786563" y="3881438"/>
          <p14:tracePt t="145603" x="6786563" y="3876675"/>
          <p14:tracePt t="145651" x="6786563" y="3886200"/>
          <p14:tracePt t="145661" x="6786563" y="3890963"/>
          <p14:tracePt t="145669" x="6781800" y="3900488"/>
          <p14:tracePt t="145686" x="6781800" y="3924300"/>
          <p14:tracePt t="145703" x="6781800" y="3948113"/>
          <p14:tracePt t="145720" x="6781800" y="4000500"/>
          <p14:tracePt t="145736" x="6791325" y="4043363"/>
          <p14:tracePt t="145753" x="6810375" y="4067175"/>
          <p14:tracePt t="145769" x="6824663" y="4095750"/>
          <p14:tracePt t="145786" x="6824663" y="4100513"/>
          <p14:tracePt t="146091" x="6824663" y="4086225"/>
          <p14:tracePt t="146099" x="6815138" y="4071938"/>
          <p14:tracePt t="146107" x="6810375" y="4052888"/>
          <p14:tracePt t="146119" x="6800850" y="4024313"/>
          <p14:tracePt t="146136" x="6777038" y="3948113"/>
          <p14:tracePt t="146152" x="6743700" y="3895725"/>
          <p14:tracePt t="146286" x="6738938" y="3886200"/>
          <p14:tracePt t="146300" x="6734175" y="3886200"/>
          <p14:tracePt t="146307" x="6734175" y="3890963"/>
          <p14:tracePt t="146324" x="6734175" y="3900488"/>
          <p14:tracePt t="146404" x="6734175" y="3905250"/>
          <p14:tracePt t="146925" x="6734175" y="3910013"/>
          <p14:tracePt t="147043" x="6734175" y="3914775"/>
          <p14:tracePt t="147053" x="6734175" y="3924300"/>
          <p14:tracePt t="147059" x="6734175" y="3929063"/>
          <p14:tracePt t="147075" x="6734175" y="3933825"/>
          <p14:tracePt t="147091" x="6734175" y="3952875"/>
          <p14:tracePt t="147108" x="6734175" y="3957638"/>
          <p14:tracePt t="147119" x="6734175" y="3962400"/>
          <p14:tracePt t="147136" x="6724650" y="3995738"/>
          <p14:tracePt t="147152" x="6696075" y="4019550"/>
          <p14:tracePt t="147169" x="6681788" y="4057650"/>
          <p14:tracePt t="147186" x="6677025" y="4062413"/>
          <p14:tracePt t="147251" x="6667500" y="4062413"/>
          <p14:tracePt t="147259" x="6657975" y="4062413"/>
          <p14:tracePt t="147269" x="6653213" y="4062413"/>
          <p14:tracePt t="147286" x="6638925" y="4062413"/>
          <p14:tracePt t="147303" x="6624638" y="4062413"/>
          <p14:tracePt t="147336" x="6615113" y="4062413"/>
          <p14:tracePt t="147352" x="6605588" y="4048125"/>
          <p14:tracePt t="147369" x="6605588" y="4038600"/>
          <p14:tracePt t="147386" x="6605588" y="4024313"/>
          <p14:tracePt t="147419" x="6605588" y="4010025"/>
          <p14:tracePt t="147436" x="6615113" y="4000500"/>
          <p14:tracePt t="147452" x="6629400" y="3986213"/>
          <p14:tracePt t="147486" x="6634163" y="3986213"/>
          <p14:tracePt t="148108" x="6643688" y="3986213"/>
          <p14:tracePt t="148203" x="6643688" y="3990975"/>
          <p14:tracePt t="148563" x="6643688" y="4005263"/>
          <p14:tracePt t="148571" x="6643688" y="4010025"/>
          <p14:tracePt t="148580" x="6643688" y="4014788"/>
          <p14:tracePt t="148586" x="6643688" y="4019550"/>
          <p14:tracePt t="148602" x="6643688" y="4024313"/>
          <p14:tracePt t="148619" x="6638925" y="4090988"/>
          <p14:tracePt t="148636" x="6605588" y="4186238"/>
          <p14:tracePt t="148652" x="6596063" y="4329113"/>
          <p14:tracePt t="148669" x="6586538" y="4433888"/>
          <p14:tracePt t="148686" x="6586538" y="4548188"/>
          <p14:tracePt t="148702" x="6600825" y="4619625"/>
          <p14:tracePt t="148719" x="6605588" y="4681538"/>
          <p14:tracePt t="148736" x="6610350" y="4738688"/>
          <p14:tracePt t="148752" x="6619875" y="4786313"/>
          <p14:tracePt t="148769" x="6619875" y="4819650"/>
          <p14:tracePt t="148786" x="6619875" y="4848225"/>
          <p14:tracePt t="148802" x="6624638" y="4857750"/>
          <p14:tracePt t="148819" x="6624638" y="4881563"/>
          <p14:tracePt t="148836" x="6624638" y="4886325"/>
          <p14:tracePt t="148869" x="6624638" y="4891088"/>
          <p14:tracePt t="148899" x="6624638" y="4895850"/>
          <p14:tracePt t="148915" x="6624638" y="4900613"/>
          <p14:tracePt t="148924" x="6634163" y="4919663"/>
          <p14:tracePt t="148935" x="6634163" y="4933950"/>
          <p14:tracePt t="148952" x="6653213" y="4981575"/>
          <p14:tracePt t="148969" x="6667500" y="5005388"/>
          <p14:tracePt t="148985" x="6672263" y="5024438"/>
          <p14:tracePt t="149002" x="6672263" y="5033963"/>
          <p14:tracePt t="149019" x="6672263" y="5048250"/>
          <p14:tracePt t="149036" x="6681788" y="5072063"/>
          <p14:tracePt t="149052" x="6710363" y="5091113"/>
          <p14:tracePt t="149069" x="6757988" y="5105400"/>
          <p14:tracePt t="149085" x="6810375" y="5119688"/>
          <p14:tracePt t="149102" x="6829425" y="5119688"/>
          <p14:tracePt t="149119" x="6853238" y="5119688"/>
          <p14:tracePt t="149135" x="6867525" y="5119688"/>
          <p14:tracePt t="149152" x="6881813" y="5095875"/>
          <p14:tracePt t="149169" x="6896100" y="5053013"/>
          <p14:tracePt t="149186" x="6900863" y="4995863"/>
          <p14:tracePt t="149202" x="6900863" y="4943475"/>
          <p14:tracePt t="149219" x="6881813" y="4891088"/>
          <p14:tracePt t="149236" x="6862763" y="4886325"/>
          <p14:tracePt t="149252" x="6838950" y="4876800"/>
          <p14:tracePt t="149269" x="6819900" y="4876800"/>
          <p14:tracePt t="149286" x="6796088" y="4872038"/>
          <p14:tracePt t="149302" x="6777038" y="4872038"/>
          <p14:tracePt t="149319" x="6748463" y="4872038"/>
          <p14:tracePt t="149336" x="6715125" y="4872038"/>
          <p14:tracePt t="149352" x="6691313" y="4872038"/>
          <p14:tracePt t="149369" x="6648450" y="4881563"/>
          <p14:tracePt t="149386" x="6624638" y="4929188"/>
          <p14:tracePt t="149402" x="6605588" y="4962525"/>
          <p14:tracePt t="149419" x="6600825" y="5029200"/>
          <p14:tracePt t="149436" x="6600825" y="5081588"/>
          <p14:tracePt t="149452" x="6643688" y="5133975"/>
          <p14:tracePt t="149469" x="6681788" y="5157788"/>
          <p14:tracePt t="149486" x="6710363" y="5167313"/>
          <p14:tracePt t="149502" x="6729413" y="5167313"/>
          <p14:tracePt t="149519" x="6748463" y="5162550"/>
          <p14:tracePt t="149535" x="6781800" y="5143500"/>
          <p14:tracePt t="149552" x="6786563" y="5119688"/>
          <p14:tracePt t="149569" x="6796088" y="5086350"/>
          <p14:tracePt t="149585" x="6796088" y="5019675"/>
          <p14:tracePt t="149602" x="6772275" y="4938713"/>
          <p14:tracePt t="149619" x="6700838" y="4857750"/>
          <p14:tracePt t="149636" x="6677025" y="4838700"/>
          <p14:tracePt t="149652" x="6662738" y="4838700"/>
          <p14:tracePt t="149669" x="6629400" y="4838700"/>
          <p14:tracePt t="149686" x="6624638" y="4843463"/>
          <p14:tracePt t="149702" x="6605588" y="4862513"/>
          <p14:tracePt t="149719" x="6605588" y="4905375"/>
          <p14:tracePt t="149736" x="6605588" y="4953000"/>
          <p14:tracePt t="149752" x="6605588" y="5010150"/>
          <p14:tracePt t="149769" x="6634163" y="5062538"/>
          <p14:tracePt t="149785" x="6653213" y="5081588"/>
          <p14:tracePt t="149802" x="6657975" y="5086350"/>
          <p14:tracePt t="149819" x="6672263" y="5100638"/>
          <p14:tracePt t="149835" x="6677025" y="5100638"/>
          <p14:tracePt t="149980" x="6677025" y="5110163"/>
          <p14:tracePt t="149988" x="6681788" y="5110163"/>
          <p14:tracePt t="149995" x="6681788" y="5143500"/>
          <p14:tracePt t="150004" x="6681788" y="5195888"/>
          <p14:tracePt t="150019" x="6719888" y="5314950"/>
          <p14:tracePt t="150036" x="6734175" y="5410200"/>
          <p14:tracePt t="150052" x="6762750" y="5448300"/>
          <p14:tracePt t="150069" x="6762750" y="5453063"/>
          <p14:tracePt t="150139" x="6762750" y="5457825"/>
          <p14:tracePt t="150155" x="6762750" y="5462588"/>
          <p14:tracePt t="150162" x="6762750" y="5467350"/>
          <p14:tracePt t="150251" x="6762750" y="5472113"/>
          <p14:tracePt t="150259" x="6757988" y="5472113"/>
          <p14:tracePt t="150269" x="6753225" y="5472113"/>
          <p14:tracePt t="150285" x="6719888" y="5472113"/>
          <p14:tracePt t="150302" x="6672263" y="5472113"/>
          <p14:tracePt t="150319" x="6643688" y="5467350"/>
          <p14:tracePt t="150336" x="6629400" y="5457825"/>
          <p14:tracePt t="150352" x="6615113" y="5457825"/>
          <p14:tracePt t="150369" x="6610350" y="5457825"/>
          <p14:tracePt t="150385" x="6610350" y="5453063"/>
          <p14:tracePt t="150402" x="6605588" y="5434013"/>
          <p14:tracePt t="150419" x="6605588" y="5386388"/>
          <p14:tracePt t="150436" x="6605588" y="5357813"/>
          <p14:tracePt t="150452" x="6629400" y="5314950"/>
          <p14:tracePt t="150469" x="6653213" y="5253038"/>
          <p14:tracePt t="150485" x="6653213" y="5186363"/>
          <p14:tracePt t="150502" x="6653213" y="5148263"/>
          <p14:tracePt t="150519" x="6653213" y="5114925"/>
          <p14:tracePt t="150536" x="6653213" y="5095875"/>
          <p14:tracePt t="150552" x="6653213" y="5086350"/>
          <p14:tracePt t="150569" x="6648450" y="5067300"/>
          <p14:tracePt t="150585" x="6648450" y="5043488"/>
          <p14:tracePt t="150602" x="6648450" y="5014913"/>
          <p14:tracePt t="150619" x="6648450" y="4995863"/>
          <p14:tracePt t="150635" x="6657975" y="4948238"/>
          <p14:tracePt t="150652" x="6705600" y="4914900"/>
          <p14:tracePt t="150669" x="6710363" y="4900613"/>
          <p14:tracePt t="150708" x="6715125" y="4900613"/>
          <p14:tracePt t="150723" x="6719888" y="4900613"/>
          <p14:tracePt t="150735" x="6724650" y="4900613"/>
          <p14:tracePt t="150752" x="6734175" y="4900613"/>
          <p14:tracePt t="150769" x="6753225" y="4910138"/>
          <p14:tracePt t="150785" x="6796088" y="4924425"/>
          <p14:tracePt t="150802" x="6810375" y="4948238"/>
          <p14:tracePt t="150819" x="6815138" y="4962525"/>
          <p14:tracePt t="150835" x="6815138" y="4986338"/>
          <p14:tracePt t="150852" x="6815138" y="5019675"/>
          <p14:tracePt t="150869" x="6815138" y="5029200"/>
          <p14:tracePt t="150886" x="6815138" y="5076825"/>
          <p14:tracePt t="150902" x="6815138" y="5100638"/>
          <p14:tracePt t="150919" x="6805613" y="5119688"/>
          <p14:tracePt t="150936" x="6781800" y="5138738"/>
          <p14:tracePt t="150952" x="6753225" y="5148263"/>
          <p14:tracePt t="150969" x="6715125" y="5148263"/>
          <p14:tracePt t="150986" x="6681788" y="5148263"/>
          <p14:tracePt t="151002" x="6648450" y="5143500"/>
          <p14:tracePt t="151018" x="6605588" y="5129213"/>
          <p14:tracePt t="151036" x="6524625" y="5095875"/>
          <p14:tracePt t="151052" x="6505575" y="5081588"/>
          <p14:tracePt t="151069" x="6500813" y="5076825"/>
          <p14:tracePt t="151085" x="6491288" y="5076825"/>
          <p14:tracePt t="151102" x="6491288" y="5067300"/>
          <p14:tracePt t="151119" x="6491288" y="5043488"/>
          <p14:tracePt t="151135" x="6491288" y="5019675"/>
          <p14:tracePt t="151152" x="6491288" y="4991100"/>
          <p14:tracePt t="151169" x="6500813" y="4967288"/>
          <p14:tracePt t="151185" x="6505575" y="4957763"/>
          <p14:tracePt t="151202" x="6515100" y="4953000"/>
          <p14:tracePt t="151219" x="6538913" y="4933950"/>
          <p14:tracePt t="151235" x="6557963" y="4914900"/>
          <p14:tracePt t="151252" x="6572250" y="4910138"/>
          <p14:tracePt t="151269" x="6624638" y="4910138"/>
          <p14:tracePt t="151285" x="6662738" y="4910138"/>
          <p14:tracePt t="151302" x="6691313" y="4910138"/>
          <p14:tracePt t="151319" x="6700838" y="4910138"/>
          <p14:tracePt t="151335" x="6705600" y="4910138"/>
          <p14:tracePt t="151352" x="6710363" y="4924425"/>
          <p14:tracePt t="151368" x="6719888" y="4957763"/>
          <p14:tracePt t="151385" x="6743700" y="5043488"/>
          <p14:tracePt t="151402" x="6743700" y="5081588"/>
          <p14:tracePt t="151418" x="6743700" y="5129213"/>
          <p14:tracePt t="151436" x="6743700" y="5153025"/>
          <p14:tracePt t="151452" x="6743700" y="5162550"/>
          <p14:tracePt t="151469" x="6724650" y="5176838"/>
          <p14:tracePt t="151486" x="6705600" y="5176838"/>
          <p14:tracePt t="151502" x="6696075" y="5176838"/>
          <p14:tracePt t="151518" x="6643688" y="5176838"/>
          <p14:tracePt t="151535" x="6586538" y="5167313"/>
          <p14:tracePt t="151552" x="6519863" y="5133975"/>
          <p14:tracePt t="151569" x="6491288" y="5100638"/>
          <p14:tracePt t="151585" x="6477000" y="5100638"/>
          <p14:tracePt t="151602" x="6477000" y="5081588"/>
          <p14:tracePt t="151618" x="6477000" y="5038725"/>
          <p14:tracePt t="151635" x="6477000" y="5005388"/>
          <p14:tracePt t="151652" x="6477000" y="4962525"/>
          <p14:tracePt t="151669" x="6505575" y="4910138"/>
          <p14:tracePt t="151685" x="6538913" y="4867275"/>
          <p14:tracePt t="151702" x="6586538" y="4838700"/>
          <p14:tracePt t="151719" x="6596063" y="4824413"/>
          <p14:tracePt t="151736" x="6624638" y="4824413"/>
          <p14:tracePt t="151752" x="6657975" y="4824413"/>
          <p14:tracePt t="151769" x="6686550" y="4824413"/>
          <p14:tracePt t="151785" x="6700838" y="4824413"/>
          <p14:tracePt t="151802" x="6719888" y="4824413"/>
          <p14:tracePt t="151818" x="6719888" y="4833938"/>
          <p14:tracePt t="151835" x="6748463" y="4852988"/>
          <p14:tracePt t="151852" x="6767513" y="4886325"/>
          <p14:tracePt t="151869" x="6786563" y="4910138"/>
          <p14:tracePt t="151885" x="6805613" y="4943475"/>
          <p14:tracePt t="151902" x="6805613" y="4948238"/>
          <p14:tracePt t="151919" x="6805613" y="4972050"/>
          <p14:tracePt t="151935" x="6805613" y="4981575"/>
          <p14:tracePt t="151952" x="6805613" y="5010150"/>
          <p14:tracePt t="151969" x="6805613" y="5029200"/>
          <p14:tracePt t="151985" x="6796088" y="5029200"/>
          <p14:tracePt t="152002" x="6786563" y="5033963"/>
          <p14:tracePt t="152019" x="6767513" y="5038725"/>
          <p14:tracePt t="152035" x="6715125" y="5038725"/>
          <p14:tracePt t="152052" x="6677025" y="5038725"/>
          <p14:tracePt t="152068" x="6643688" y="5038725"/>
          <p14:tracePt t="152102" x="6643688" y="5033963"/>
          <p14:tracePt t="152119" x="6643688" y="5019675"/>
          <p14:tracePt t="152135" x="6643688" y="4995863"/>
          <p14:tracePt t="152152" x="6686550" y="4938713"/>
          <p14:tracePt t="152169" x="6710363" y="4905375"/>
          <p14:tracePt t="152185" x="6796088" y="4872038"/>
          <p14:tracePt t="152202" x="6938963" y="4872038"/>
          <p14:tracePt t="152218" x="6967538" y="4872038"/>
          <p14:tracePt t="152235" x="6981825" y="4881563"/>
          <p14:tracePt t="152252" x="6981825" y="4919663"/>
          <p14:tracePt t="152268" x="6981825" y="4967288"/>
          <p14:tracePt t="152285" x="6977063" y="5000625"/>
          <p14:tracePt t="152302" x="6972300" y="5024438"/>
          <p14:tracePt t="152319" x="6953250" y="5057775"/>
          <p14:tracePt t="152335" x="6924675" y="5076825"/>
          <p14:tracePt t="152352" x="6915150" y="5091113"/>
          <p14:tracePt t="152369" x="6886575" y="5100638"/>
          <p14:tracePt t="152385" x="6862763" y="5100638"/>
          <p14:tracePt t="152402" x="6786563" y="5100638"/>
          <p14:tracePt t="152418" x="6719888" y="5091113"/>
          <p14:tracePt t="152435" x="6610350" y="5043488"/>
          <p14:tracePt t="152452" x="6577013" y="5019675"/>
          <p14:tracePt t="152469" x="6562725" y="4986338"/>
          <p14:tracePt t="152485" x="6557963" y="4972050"/>
          <p14:tracePt t="152502" x="6557963" y="4938713"/>
          <p14:tracePt t="152518" x="6557963" y="4924425"/>
          <p14:tracePt t="152535" x="6557963" y="4910138"/>
          <p14:tracePt t="152552" x="6572250" y="4895850"/>
          <p14:tracePt t="152569" x="6605588" y="4886325"/>
          <p14:tracePt t="152585" x="6634163" y="4886325"/>
          <p14:tracePt t="152602" x="6681788" y="4895850"/>
          <p14:tracePt t="152618" x="6700838" y="4914900"/>
          <p14:tracePt t="152635" x="6715125" y="4943475"/>
          <p14:tracePt t="152652" x="6719888" y="4981575"/>
          <p14:tracePt t="152669" x="6719888" y="5024438"/>
          <p14:tracePt t="152685" x="6719888" y="5053013"/>
          <p14:tracePt t="152702" x="6696075" y="5062538"/>
          <p14:tracePt t="152719" x="6672263" y="5067300"/>
          <p14:tracePt t="152735" x="6643688" y="5067300"/>
          <p14:tracePt t="152752" x="6619875" y="5067300"/>
          <p14:tracePt t="152769" x="6605588" y="5053013"/>
          <p14:tracePt t="152785" x="6596063" y="5033963"/>
          <p14:tracePt t="152802" x="6596063" y="5005388"/>
          <p14:tracePt t="152818" x="6605588" y="4972050"/>
          <p14:tracePt t="152835" x="6619875" y="4943475"/>
          <p14:tracePt t="152852" x="6648450" y="4933950"/>
          <p14:tracePt t="152869" x="6691313" y="4933950"/>
          <p14:tracePt t="152885" x="6757988" y="4933950"/>
          <p14:tracePt t="152902" x="6781800" y="4933950"/>
          <p14:tracePt t="152918" x="6786563" y="4933950"/>
          <p14:tracePt t="152935" x="6796088" y="4943475"/>
          <p14:tracePt t="152952" x="6796088" y="4962525"/>
          <p14:tracePt t="152968" x="6796088" y="4981575"/>
          <p14:tracePt t="152985" x="6777038" y="5014913"/>
          <p14:tracePt t="153002" x="6757988" y="5024438"/>
          <p14:tracePt t="153018" x="6705600" y="5043488"/>
          <p14:tracePt t="153035" x="6667500" y="5043488"/>
          <p14:tracePt t="153052" x="6657975" y="5043488"/>
          <p14:tracePt t="153069" x="6653213" y="5038725"/>
          <p14:tracePt t="153085" x="6653213" y="5033963"/>
          <p14:tracePt t="153102" x="6648450" y="5024438"/>
          <p14:tracePt t="153135" x="6648450" y="5005388"/>
          <p14:tracePt t="153152" x="6648450" y="4995863"/>
          <p14:tracePt t="153169" x="6653213" y="4981575"/>
          <p14:tracePt t="153185" x="6672263" y="4972050"/>
          <p14:tracePt t="153202" x="6686550" y="4957763"/>
          <p14:tracePt t="153332" x="6677025" y="4953000"/>
          <p14:tracePt t="153339" x="6672263" y="4948238"/>
          <p14:tracePt t="153347" x="6657975" y="4948238"/>
          <p14:tracePt t="153355" x="6653213" y="4943475"/>
          <p14:tracePt t="153369" x="6634163" y="4943475"/>
          <p14:tracePt t="153385" x="6572250" y="4905375"/>
          <p14:tracePt t="153402" x="6519863" y="4895850"/>
          <p14:tracePt t="153418" x="6510338" y="4895850"/>
          <p14:tracePt t="153476" x="6500813" y="4895850"/>
          <p14:tracePt t="153483" x="6496050" y="4900613"/>
          <p14:tracePt t="153490" x="6496050" y="4905375"/>
          <p14:tracePt t="153502" x="6496050" y="4914900"/>
          <p14:tracePt t="153519" x="6496050" y="4924425"/>
          <p14:tracePt t="153535" x="6496050" y="4943475"/>
          <p14:tracePt t="153552" x="6496050" y="4967288"/>
          <p14:tracePt t="153568" x="6510338" y="4972050"/>
          <p14:tracePt t="153585" x="6515100" y="4976813"/>
          <p14:tracePt t="153602" x="6529388" y="4976813"/>
          <p14:tracePt t="153618" x="6553200" y="4976813"/>
          <p14:tracePt t="153635" x="6562725" y="4976813"/>
          <p14:tracePt t="153652" x="6619875" y="4976813"/>
          <p14:tracePt t="153669" x="6686550" y="4976813"/>
          <p14:tracePt t="153685" x="6710363" y="4976813"/>
          <p14:tracePt t="153702" x="6738938" y="4976813"/>
          <p14:tracePt t="153719" x="6748463" y="4972050"/>
          <p14:tracePt t="153735" x="6772275" y="4957763"/>
          <p14:tracePt t="153752" x="6786563" y="4938713"/>
          <p14:tracePt t="153768" x="6786563" y="4929188"/>
          <p14:tracePt t="153785" x="6786563" y="4919663"/>
          <p14:tracePt t="153802" x="6719888" y="4886325"/>
          <p14:tracePt t="153818" x="6691313" y="4872038"/>
          <p14:tracePt t="153835" x="6638925" y="4862513"/>
          <p14:tracePt t="153852" x="6624638" y="4862513"/>
          <p14:tracePt t="153868" x="6600825" y="4862513"/>
          <p14:tracePt t="153885" x="6577013" y="4862513"/>
          <p14:tracePt t="153902" x="6529388" y="4900613"/>
          <p14:tracePt t="153919" x="6515100" y="4929188"/>
          <p14:tracePt t="153935" x="6515100" y="4948238"/>
          <p14:tracePt t="153952" x="6515100" y="4962525"/>
          <p14:tracePt t="153969" x="6515100" y="4976813"/>
          <p14:tracePt t="153985" x="6519863" y="5000625"/>
          <p14:tracePt t="154002" x="6548438" y="5010150"/>
          <p14:tracePt t="154018" x="6572250" y="5010150"/>
          <p14:tracePt t="154035" x="6577013" y="5010150"/>
          <p14:tracePt t="154075" x="6581775" y="5010150"/>
          <p14:tracePt t="154091" x="6586538" y="5010150"/>
          <p14:tracePt t="154107" x="6586538" y="4991100"/>
          <p14:tracePt t="154115" x="6586538" y="4986338"/>
          <p14:tracePt t="154123" x="6586538" y="4981575"/>
          <p14:tracePt t="154135" x="6586538" y="4976813"/>
          <p14:tracePt t="154152" x="6581775" y="4962525"/>
          <p14:tracePt t="154169" x="6562725" y="4953000"/>
          <p14:tracePt t="154185" x="6548438" y="4948238"/>
          <p14:tracePt t="154396" x="6538913" y="4948238"/>
          <p14:tracePt t="154461" x="6548438" y="4943475"/>
          <p14:tracePt t="154467" x="6562725" y="4933950"/>
          <p14:tracePt t="154475" x="6581775" y="4924425"/>
          <p14:tracePt t="154485" x="6605588" y="4895850"/>
          <p14:tracePt t="154502" x="6629400" y="4881563"/>
          <p14:tracePt t="154519" x="6681788" y="4857750"/>
          <p14:tracePt t="154535" x="6686550" y="4852988"/>
          <p14:tracePt t="154586" x="6686550" y="4843463"/>
          <p14:tracePt t="154602" x="6681788" y="4843463"/>
          <p14:tracePt t="154611" x="6657975" y="4838700"/>
          <p14:tracePt t="154619" x="6643688" y="4838700"/>
          <p14:tracePt t="154635" x="6605588" y="4838700"/>
          <p14:tracePt t="154651" x="6577013" y="4843463"/>
          <p14:tracePt t="154668" x="6553200" y="4862513"/>
          <p14:tracePt t="154685" x="6538913" y="4876800"/>
          <p14:tracePt t="154701" x="6529388" y="4895850"/>
          <p14:tracePt t="154718" x="6524625" y="4910138"/>
          <p14:tracePt t="154735" x="6515100" y="4914900"/>
          <p14:tracePt t="154819" x="6519863" y="4914900"/>
          <p14:tracePt t="154827" x="6524625" y="4914900"/>
          <p14:tracePt t="154835" x="6529388" y="4914900"/>
          <p14:tracePt t="154852" x="6548438" y="4891088"/>
          <p14:tracePt t="154868" x="6557963" y="4881563"/>
          <p14:tracePt t="154885" x="6596063" y="4852988"/>
          <p14:tracePt t="154902" x="6629400" y="4814888"/>
          <p14:tracePt t="154919" x="6667500" y="4776788"/>
          <p14:tracePt t="154935" x="6691313" y="4762500"/>
          <p14:tracePt t="154952" x="6691313" y="4757738"/>
          <p14:tracePt t="155004" x="6700838" y="4757738"/>
          <p14:tracePt t="155020" x="6700838" y="4767263"/>
          <p14:tracePt t="155027" x="6700838" y="4772025"/>
          <p14:tracePt t="155036" x="6700838" y="4776788"/>
          <p14:tracePt t="155052" x="6700838" y="4791075"/>
          <p14:tracePt t="155068" x="6700838" y="4824413"/>
          <p14:tracePt t="155085" x="6700838" y="4848225"/>
          <p14:tracePt t="155101" x="6696075" y="4867275"/>
          <p14:tracePt t="155118" x="6691313" y="4876800"/>
          <p14:tracePt t="155135" x="6662738" y="4895850"/>
          <p14:tracePt t="155151" x="6615113" y="4919663"/>
          <p14:tracePt t="155168" x="6581775" y="4933950"/>
          <p14:tracePt t="155185" x="6557963" y="4938713"/>
          <p14:tracePt t="155223" x="6548438" y="4938713"/>
          <p14:tracePt t="155235" x="6538913" y="4938713"/>
          <p14:tracePt t="155252" x="6515100" y="4938713"/>
          <p14:tracePt t="155269" x="6510338" y="4924425"/>
          <p14:tracePt t="155285" x="6505575" y="4924425"/>
          <p14:tracePt t="155364" x="6500813" y="4924425"/>
          <p14:tracePt t="155371" x="6496050" y="4933950"/>
          <p14:tracePt t="155381" x="6481763" y="4938713"/>
          <p14:tracePt t="155387" x="6477000" y="4943475"/>
          <p14:tracePt t="155402" x="6477000" y="4948238"/>
          <p14:tracePt t="155419" x="6477000" y="4986338"/>
          <p14:tracePt t="155435" x="6477000" y="5000625"/>
          <p14:tracePt t="155557" x="6477000" y="5014913"/>
          <p14:tracePt t="155572" x="6481763" y="5010150"/>
          <p14:tracePt t="155580" x="6496050" y="5000625"/>
          <p14:tracePt t="155587" x="6500813" y="4995863"/>
          <p14:tracePt t="155602" x="6510338" y="4986338"/>
          <p14:tracePt t="155619" x="6519863" y="4962525"/>
          <p14:tracePt t="155635" x="6538913" y="4919663"/>
          <p14:tracePt t="155652" x="6538913" y="4914900"/>
          <p14:tracePt t="155763" x="6543675" y="4914900"/>
          <p14:tracePt t="155772" x="6548438" y="4914900"/>
          <p14:tracePt t="155779" x="6553200" y="4914900"/>
          <p14:tracePt t="155787" x="6572250" y="4924425"/>
          <p14:tracePt t="155802" x="6600825" y="4943475"/>
          <p14:tracePt t="155819" x="6619875" y="4976813"/>
          <p14:tracePt t="155835" x="6648450" y="5005388"/>
          <p14:tracePt t="155852" x="6648450" y="5010150"/>
          <p14:tracePt t="155868" x="6653213" y="5010150"/>
          <p14:tracePt t="155885" x="6672263" y="5010150"/>
          <p14:tracePt t="155901" x="6681788" y="5010150"/>
          <p14:tracePt t="155919" x="6705600" y="5010150"/>
          <p14:tracePt t="155936" x="6738938" y="5000625"/>
          <p14:tracePt t="155952" x="6781800" y="4986338"/>
          <p14:tracePt t="155969" x="6805613" y="4967288"/>
          <p14:tracePt t="155985" x="6824663" y="4953000"/>
          <p14:tracePt t="156003" x="6881813" y="4943475"/>
          <p14:tracePt t="156019" x="6900863" y="4924425"/>
          <p14:tracePt t="156035" x="6948488" y="4905375"/>
          <p14:tracePt t="156053" x="6962775" y="4900613"/>
          <p14:tracePt t="156069" x="6977063" y="4891088"/>
          <p14:tracePt t="156163" x="6986588" y="4891088"/>
          <p14:tracePt t="156171" x="6991350" y="4886325"/>
          <p14:tracePt t="156179" x="6996113" y="4886325"/>
          <p14:tracePt t="156187" x="7010400" y="4886325"/>
          <p14:tracePt t="156202" x="7067550" y="4886325"/>
          <p14:tracePt t="156218" x="7096125" y="4886325"/>
          <p14:tracePt t="156235" x="7148513" y="4886325"/>
          <p14:tracePt t="156252" x="7177088" y="4886325"/>
          <p14:tracePt t="156268" x="7186613" y="4886325"/>
          <p14:tracePt t="156444" x="7181850" y="4895850"/>
          <p14:tracePt t="156450" x="7172325" y="4895850"/>
          <p14:tracePt t="156459" x="7158038" y="4895850"/>
          <p14:tracePt t="156468" x="7134225" y="4924425"/>
          <p14:tracePt t="156485" x="7096125" y="4953000"/>
          <p14:tracePt t="156501" x="7043738" y="5000625"/>
          <p14:tracePt t="156518" x="7000875" y="5019675"/>
          <p14:tracePt t="156535" x="6977063" y="5043488"/>
          <p14:tracePt t="156551" x="6934200" y="5067300"/>
          <p14:tracePt t="156568" x="6900863" y="5081588"/>
          <p14:tracePt t="156585" x="6858000" y="5081588"/>
          <p14:tracePt t="156602" x="6815138" y="5081588"/>
          <p14:tracePt t="156619" x="6767513" y="5081588"/>
          <p14:tracePt t="156635" x="6686550" y="5081588"/>
          <p14:tracePt t="156651" x="6624638" y="5081588"/>
          <p14:tracePt t="156668" x="6596063" y="5095875"/>
          <p14:tracePt t="156685" x="6591300" y="5095875"/>
          <p14:tracePt t="156780" x="6591300" y="5091113"/>
          <p14:tracePt t="156797" x="6605588" y="5086350"/>
          <p14:tracePt t="156812" x="6653213" y="5086350"/>
          <p14:tracePt t="156820" x="6672263" y="5086350"/>
          <p14:tracePt t="156835" x="6786563" y="5086350"/>
          <p14:tracePt t="156852" x="6938963" y="5086350"/>
          <p14:tracePt t="156868" x="7038975" y="5086350"/>
          <p14:tracePt t="156885" x="7096125" y="5086350"/>
          <p14:tracePt t="156901" x="7110413" y="5086350"/>
          <p14:tracePt t="156918" x="7115175" y="5086350"/>
          <p14:tracePt t="156935" x="7129463" y="5076825"/>
          <p14:tracePt t="156952" x="7148513" y="5076825"/>
          <p14:tracePt t="157420" x="7143750" y="5081588"/>
          <p14:tracePt t="157468" x="7134225" y="5095875"/>
          <p14:tracePt t="157500" x="7129463" y="5100638"/>
          <p14:tracePt t="157508" x="7124700" y="5100638"/>
          <p14:tracePt t="157518" x="7105650" y="5100638"/>
          <p14:tracePt t="157535" x="7081838" y="5114925"/>
          <p14:tracePt t="157551" x="7062788" y="5124450"/>
          <p14:tracePt t="157568" x="7058025" y="5129213"/>
          <p14:tracePt t="157585" x="7058025" y="5143500"/>
          <p14:tracePt t="157601" x="7058025" y="5157788"/>
          <p14:tracePt t="157618" x="7058025" y="5176838"/>
          <p14:tracePt t="157634" x="7058025" y="5186363"/>
          <p14:tracePt t="157651" x="7067550" y="5253038"/>
          <p14:tracePt t="157668" x="7086600" y="5272088"/>
          <p14:tracePt t="157685" x="7105650" y="5319713"/>
          <p14:tracePt t="157701" x="7138988" y="5319713"/>
          <p14:tracePt t="157718" x="7162800" y="5319713"/>
          <p14:tracePt t="157735" x="7177088" y="5319713"/>
          <p14:tracePt t="157779" x="7181850" y="5319713"/>
          <p14:tracePt t="157795" x="7181850" y="5314950"/>
          <p14:tracePt t="157811" x="7181850" y="5310188"/>
          <p14:tracePt t="157819" x="7181850" y="5295900"/>
          <p14:tracePt t="157835" x="7162800" y="5276850"/>
          <p14:tracePt t="157851" x="7077075" y="5253038"/>
          <p14:tracePt t="157868" x="6981825" y="5233988"/>
          <p14:tracePt t="157885" x="6891338" y="5229225"/>
          <p14:tracePt t="157901" x="6810375" y="5210175"/>
          <p14:tracePt t="157918" x="6729413" y="5195888"/>
          <p14:tracePt t="157935" x="6686550" y="5195888"/>
          <p14:tracePt t="157951" x="6662738" y="5195888"/>
          <p14:tracePt t="157968" x="6638925" y="5195888"/>
          <p14:tracePt t="157985" x="6634163" y="5195888"/>
          <p14:tracePt t="158002" x="6615113" y="5195888"/>
          <p14:tracePt t="158018" x="6538913" y="5195888"/>
          <p14:tracePt t="158034" x="6510338" y="5195888"/>
          <p14:tracePt t="158037" x="6481763" y="5195888"/>
          <p14:tracePt t="158051" x="6429375" y="5205413"/>
          <p14:tracePt t="158068" x="6400800" y="5210175"/>
          <p14:tracePt t="158085" x="6376988" y="5224463"/>
          <p14:tracePt t="158101" x="6343650" y="5248275"/>
          <p14:tracePt t="158118" x="6324600" y="5257800"/>
          <p14:tracePt t="158135" x="6319838" y="5262563"/>
          <p14:tracePt t="158151" x="6319838" y="5272088"/>
          <p14:tracePt t="158168" x="6319838" y="5291138"/>
          <p14:tracePt t="158185" x="6319838" y="5305425"/>
          <p14:tracePt t="158201" x="6334125" y="5324475"/>
          <p14:tracePt t="158218" x="6357938" y="5338763"/>
          <p14:tracePt t="158234" x="6424613" y="5343525"/>
          <p14:tracePt t="158251" x="6596063" y="5381625"/>
          <p14:tracePt t="158268" x="6700838" y="5400675"/>
          <p14:tracePt t="158284" x="6767513" y="5410200"/>
          <p14:tracePt t="158302" x="6800850" y="5410200"/>
          <p14:tracePt t="158318" x="6805613" y="5410200"/>
          <p14:tracePt t="158335" x="6810375" y="5410200"/>
          <p14:tracePt t="158351" x="6834188" y="5410200"/>
          <p14:tracePt t="158368" x="6848475" y="5410200"/>
          <p14:tracePt t="158385" x="6872288" y="5395913"/>
          <p14:tracePt t="158401" x="6891338" y="5381625"/>
          <p14:tracePt t="158418" x="6934200" y="5367338"/>
          <p14:tracePt t="158435" x="6996113" y="5310188"/>
          <p14:tracePt t="158451" x="7053263" y="5267325"/>
          <p14:tracePt t="158468" x="7058025" y="5267325"/>
          <p14:tracePt t="158523" x="7058025" y="5262563"/>
          <p14:tracePt t="158540" x="7038975" y="5262563"/>
          <p14:tracePt t="158547" x="6991350" y="5253038"/>
          <p14:tracePt t="158555" x="6924675" y="5243513"/>
          <p14:tracePt t="158568" x="6848475" y="5243513"/>
          <p14:tracePt t="158585" x="6691313" y="5205413"/>
          <p14:tracePt t="158601" x="6510338" y="5195888"/>
          <p14:tracePt t="158618" x="6419850" y="5195888"/>
          <p14:tracePt t="158635" x="6376988" y="5195888"/>
          <p14:tracePt t="158651" x="6353175" y="5200650"/>
          <p14:tracePt t="158668" x="6353175" y="5214938"/>
          <p14:tracePt t="158685" x="6348413" y="5224463"/>
          <p14:tracePt t="158701" x="6348413" y="5238750"/>
          <p14:tracePt t="158718" x="6348413" y="5276850"/>
          <p14:tracePt t="158735" x="6381750" y="5324475"/>
          <p14:tracePt t="158751" x="6443663" y="5357813"/>
          <p14:tracePt t="158768" x="6510338" y="5381625"/>
          <p14:tracePt t="158785" x="6553200" y="5395913"/>
          <p14:tracePt t="158801" x="6600825" y="5395913"/>
          <p14:tracePt t="158818" x="6634163" y="5395913"/>
          <p14:tracePt t="158835" x="6667500" y="5395913"/>
          <p14:tracePt t="158852" x="6686550" y="5395913"/>
          <p14:tracePt t="158875" x="6691313" y="5395913"/>
          <p14:tracePt t="158931" x="6686550" y="5391150"/>
          <p14:tracePt t="158940" x="6681788" y="5391150"/>
          <p14:tracePt t="158947" x="6672263" y="5391150"/>
          <p14:tracePt t="158957" x="6667500" y="5386388"/>
          <p14:tracePt t="159883" x="6662738" y="5372100"/>
          <p14:tracePt t="159891" x="6662738" y="5367338"/>
          <p14:tracePt t="159902" x="6662738" y="5357813"/>
          <p14:tracePt t="159918" x="6662738" y="5338763"/>
          <p14:tracePt t="197137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>
            <a:extLst>
              <a:ext uri="{FF2B5EF4-FFF2-40B4-BE49-F238E27FC236}">
                <a16:creationId xmlns:a16="http://schemas.microsoft.com/office/drawing/2014/main" id="{063A1BC2-A19A-4C4F-938E-8F39315D9E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228600"/>
            <a:ext cx="8820150" cy="857250"/>
          </a:xfrm>
        </p:spPr>
        <p:txBody>
          <a:bodyPr/>
          <a:lstStyle/>
          <a:p>
            <a:pPr eaLnBrk="1" hangingPunct="1"/>
            <a:r>
              <a:rPr lang="en-US" altLang="zh-CN" sz="3600">
                <a:solidFill>
                  <a:srgbClr val="8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ARM TrustZone</a:t>
            </a:r>
            <a:r>
              <a:rPr lang="zh-CN" altLang="en-US" sz="3600">
                <a:solidFill>
                  <a:srgbClr val="8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硬件架构</a:t>
            </a:r>
          </a:p>
        </p:txBody>
      </p:sp>
      <p:sp>
        <p:nvSpPr>
          <p:cNvPr id="171010" name="Rectangle 3">
            <a:extLst>
              <a:ext uri="{FF2B5EF4-FFF2-40B4-BE49-F238E27FC236}">
                <a16:creationId xmlns:a16="http://schemas.microsoft.com/office/drawing/2014/main" id="{D3F6B4D0-E504-4F22-920F-1170A4B12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557338"/>
            <a:ext cx="65722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40000"/>
              </a:spcBef>
              <a:buFontTx/>
              <a:buChar char="•"/>
            </a:pPr>
            <a:r>
              <a:rPr lang="en-US" altLang="zh-CN" sz="2400" b="1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TrustZone</a:t>
            </a:r>
            <a:r>
              <a:rPr lang="zh-CN" altLang="zh-CN" sz="2400" b="1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</a:t>
            </a:r>
            <a:r>
              <a:rPr lang="en-US" altLang="zh-CN" sz="2400" b="1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SoC</a:t>
            </a:r>
            <a:r>
              <a:rPr lang="zh-CN" altLang="zh-CN" sz="2400" b="1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芯片的硬件资源划分为</a:t>
            </a:r>
            <a:r>
              <a:rPr lang="zh-CN" altLang="en-US" sz="2400" b="1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安全环境和普通环境</a:t>
            </a:r>
            <a:endParaRPr lang="en-US" altLang="zh-CN" sz="2400" b="1">
              <a:solidFill>
                <a:srgbClr val="2D2D8A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40000"/>
              </a:spcBef>
              <a:buFontTx/>
              <a:buChar char="•"/>
            </a:pPr>
            <a:r>
              <a:rPr lang="zh-CN" altLang="zh-CN" sz="2400" b="1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安全环境的软件在安全态下运行，普通环境软件在非安全态下运行</a:t>
            </a:r>
            <a:endParaRPr lang="en-US" altLang="zh-CN" sz="2400" b="1">
              <a:solidFill>
                <a:srgbClr val="2D2D8A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4" descr="QQ截图20140531224223">
            <a:extLst>
              <a:ext uri="{FF2B5EF4-FFF2-40B4-BE49-F238E27FC236}">
                <a16:creationId xmlns:a16="http://schemas.microsoft.com/office/drawing/2014/main" id="{C642613E-5853-4710-B337-F67C5F09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3257550"/>
            <a:ext cx="526732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EF375FA-8BED-4194-99EC-C1AF48D7A2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23"/>
    </mc:Choice>
    <mc:Fallback>
      <p:transition spd="slow" advTm="121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7" name="Picture 2">
            <a:extLst>
              <a:ext uri="{FF2B5EF4-FFF2-40B4-BE49-F238E27FC236}">
                <a16:creationId xmlns:a16="http://schemas.microsoft.com/office/drawing/2014/main" id="{83CC0DB2-32E6-4216-926C-93951E49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492375"/>
            <a:ext cx="4370388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58" name="Picture 2">
            <a:extLst>
              <a:ext uri="{FF2B5EF4-FFF2-40B4-BE49-F238E27FC236}">
                <a16:creationId xmlns:a16="http://schemas.microsoft.com/office/drawing/2014/main" id="{E2FC8468-5246-44E5-8C44-8D6D47930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033588"/>
            <a:ext cx="402590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E0CA30-3EA3-417F-AA54-902CEEAD35B5}"/>
              </a:ext>
            </a:extLst>
          </p:cNvPr>
          <p:cNvSpPr/>
          <p:nvPr/>
        </p:nvSpPr>
        <p:spPr>
          <a:xfrm>
            <a:off x="496888" y="5157788"/>
            <a:ext cx="8359775" cy="3683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REE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TEE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0EBBBD-08D3-40D4-9D6C-D10373867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66"/>
    </mc:Choice>
    <mc:Fallback>
      <p:transition spd="slow" advTm="5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标题 3">
            <a:extLst>
              <a:ext uri="{FF2B5EF4-FFF2-40B4-BE49-F238E27FC236}">
                <a16:creationId xmlns:a16="http://schemas.microsoft.com/office/drawing/2014/main" id="{1BE46C9F-DEF8-4C82-B0F3-20D53A11D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8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ARM—</a:t>
            </a:r>
            <a:r>
              <a:rPr lang="zh-CN" altLang="en-US" sz="3600">
                <a:solidFill>
                  <a:srgbClr val="8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虚拟化扩展</a:t>
            </a:r>
          </a:p>
        </p:txBody>
      </p:sp>
      <p:pic>
        <p:nvPicPr>
          <p:cNvPr id="174082" name="Picture 2">
            <a:extLst>
              <a:ext uri="{FF2B5EF4-FFF2-40B4-BE49-F238E27FC236}">
                <a16:creationId xmlns:a16="http://schemas.microsoft.com/office/drawing/2014/main" id="{146ABDA4-C9D5-4BE6-8921-1362DBEC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057400"/>
            <a:ext cx="6451600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2BFE695-0EC3-4B01-9497-291C47F076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876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标题 1">
            <a:extLst>
              <a:ext uri="{FF2B5EF4-FFF2-40B4-BE49-F238E27FC236}">
                <a16:creationId xmlns:a16="http://schemas.microsoft.com/office/drawing/2014/main" id="{9A997CD9-6731-47D5-989C-A834BC726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8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MCU</a:t>
            </a:r>
            <a:r>
              <a:rPr lang="zh-CN" altLang="en-US" sz="3600">
                <a:solidFill>
                  <a:srgbClr val="8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的发展趋势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7A649-7A6D-4A75-987B-99DB20938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338263"/>
            <a:ext cx="5897563" cy="431165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defRPr/>
            </a:pP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微处理器和单片机（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MCU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）从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70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年代在欧美开始兴起，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1981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8051 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单片机问世</a:t>
            </a:r>
            <a:r>
              <a:rPr lang="zh-CN" altLang="en-US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>
              <a:spcBef>
                <a:spcPts val="0"/>
              </a:spcBef>
              <a:defRPr/>
            </a:pPr>
            <a:endParaRPr lang="en-US" altLang="zh-CN" sz="2400" dirty="0">
              <a:solidFill>
                <a:srgbClr val="2D2D8A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2008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年以后，以物联网（</a:t>
            </a:r>
            <a:r>
              <a:rPr lang="en-US" altLang="zh-CN" sz="2400" dirty="0" err="1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IoT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）为代表的新技术出现，让开发者开始寻找具备无线通信功能、有一定计算能力，而且价格不是太贵的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MCU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>
              <a:spcBef>
                <a:spcPts val="0"/>
              </a:spcBef>
              <a:defRPr/>
            </a:pPr>
            <a:endParaRPr lang="en-US" altLang="zh-CN" sz="2400" dirty="0">
              <a:solidFill>
                <a:srgbClr val="2D2D8A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随着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ARM </a:t>
            </a:r>
            <a:r>
              <a:rPr lang="en-US" altLang="zh-CN" sz="2400" dirty="0" err="1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CortexM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核的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MCU 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逐渐在市场占据主导地位，应用的场合也越来越多，在芯片制造上采用更先进和高效的制程工艺，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32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MCU 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的价格与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MCU 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已经没有本质上的差异，有的甚至更便宜，加上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ARM 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创建的良好的生态环境，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32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MCU </a:t>
            </a:r>
            <a:r>
              <a:rPr lang="zh-CN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已经成为今天全球消费和工业电子产品的核心</a:t>
            </a:r>
            <a:r>
              <a:rPr lang="en-US" altLang="zh-CN" sz="240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zh-CN" altLang="en-US" sz="2400" dirty="0">
              <a:solidFill>
                <a:srgbClr val="2D2D8A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53779DF8-3A62-4526-84FC-1AE7D63C8505}"/>
              </a:ext>
            </a:extLst>
          </p:cNvPr>
          <p:cNvSpPr/>
          <p:nvPr/>
        </p:nvSpPr>
        <p:spPr>
          <a:xfrm>
            <a:off x="6011863" y="1376363"/>
            <a:ext cx="3097212" cy="3533775"/>
          </a:xfrm>
          <a:prstGeom prst="rect">
            <a:avLst/>
          </a:prstGeom>
          <a:noFill/>
          <a:ln w="9525">
            <a:noFill/>
          </a:ln>
        </p:spPr>
        <p:txBody>
          <a:bodyPr lIns="80151" tIns="40076" rIns="80151" bIns="40076"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zh-CN" sz="2000" b="1" kern="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ARM CortexM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zh-CN" sz="2000" b="1" kern="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Thumb-2 ISA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zh-CN" sz="2000" b="1" kern="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 Stage Pipeline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zh-CN" sz="2000" b="1" kern="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1.22 DMIPS/MHz – 30% over ARM7TDMI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zh-CN" sz="2000" b="1" kern="0" dirty="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33K gates – 30% smaller than ARM7TDMI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4316CF-F46D-4BDD-BFD2-986CED6DA7BA}"/>
              </a:ext>
            </a:extLst>
          </p:cNvPr>
          <p:cNvSpPr/>
          <p:nvPr/>
        </p:nvSpPr>
        <p:spPr>
          <a:xfrm>
            <a:off x="539750" y="5649913"/>
            <a:ext cx="8359775" cy="369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b="1" dirty="0">
                <a:solidFill>
                  <a:srgbClr val="C00000"/>
                </a:solidFill>
              </a:rPr>
              <a:t>更高的性能、更强的通信功能、强调安全性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005A2ED-A92F-4BAD-A4DE-E06E46B48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13"/>
    </mc:Choice>
    <mc:Fallback>
      <p:transition spd="slow" advTm="130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>
            <a:extLst>
              <a:ext uri="{FF2B5EF4-FFF2-40B4-BE49-F238E27FC236}">
                <a16:creationId xmlns:a16="http://schemas.microsoft.com/office/drawing/2014/main" id="{B1F8E2A0-A007-4D9A-8FC8-1D1BFE27A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嵌入式系统的应用领域</a:t>
            </a:r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E60E662D-57A7-4289-9D76-833D288B74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/>
              <a:t>嵌入式系统广泛地应用于消费电子、通信、汽车、国防、航空航天、工业控制、仪表、办公自动化等领域。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/>
              <a:t>据欧盟的统计：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/>
              <a:t>2003</a:t>
            </a:r>
            <a:r>
              <a:rPr lang="zh-CN" altLang="en-US" sz="2400" b="1"/>
              <a:t>年全球大概有</a:t>
            </a:r>
            <a:r>
              <a:rPr lang="en-US" altLang="zh-CN" sz="2400" b="1"/>
              <a:t>80</a:t>
            </a:r>
            <a:r>
              <a:rPr lang="zh-CN" altLang="en-US" sz="2400" b="1"/>
              <a:t>亿片嵌入式微处理器，</a:t>
            </a:r>
            <a:r>
              <a:rPr lang="en-US" altLang="zh-CN" sz="2400" b="1"/>
              <a:t>2016</a:t>
            </a:r>
            <a:r>
              <a:rPr lang="zh-CN" altLang="en-US" sz="2400" b="1"/>
              <a:t>年</a:t>
            </a:r>
            <a:r>
              <a:rPr lang="en-US" altLang="zh-CN" sz="2400" b="1"/>
              <a:t>ARM</a:t>
            </a:r>
            <a:r>
              <a:rPr lang="zh-CN" altLang="en-US" sz="2400" b="1"/>
              <a:t>总共出货超过</a:t>
            </a:r>
            <a:r>
              <a:rPr lang="en-US" altLang="zh-CN" sz="2400" b="1"/>
              <a:t>100</a:t>
            </a:r>
            <a:r>
              <a:rPr lang="zh-CN" altLang="en-US" sz="2400" b="1"/>
              <a:t>亿，未来</a:t>
            </a:r>
            <a:r>
              <a:rPr lang="en-US" altLang="zh-CN" sz="2400" b="1"/>
              <a:t>4</a:t>
            </a:r>
            <a:r>
              <a:rPr lang="zh-CN" altLang="en-US" sz="2400" b="1"/>
              <a:t>年</a:t>
            </a:r>
            <a:r>
              <a:rPr lang="en-US" altLang="zh-CN" sz="2400" b="1"/>
              <a:t>ARM</a:t>
            </a:r>
            <a:r>
              <a:rPr lang="zh-CN" altLang="en-US" sz="2400" b="1"/>
              <a:t>芯片出货量将达</a:t>
            </a:r>
            <a:r>
              <a:rPr lang="en-US" altLang="zh-CN" sz="2400" b="1"/>
              <a:t>1000</a:t>
            </a:r>
            <a:r>
              <a:rPr lang="zh-CN" altLang="en-US" sz="2400" b="1"/>
              <a:t>亿颗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b="1"/>
              <a:t>在航空电子中，嵌入式软件的开发成本占整个飞机研制成本的</a:t>
            </a:r>
            <a:r>
              <a:rPr lang="en-US" altLang="zh-CN" sz="2400" b="1"/>
              <a:t>50%</a:t>
            </a:r>
            <a:r>
              <a:rPr lang="zh-CN" altLang="en-US" sz="2400" b="1"/>
              <a:t>；对于汽车工业，汽车电子在整车价值中的比例逐年提高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b="1"/>
              <a:t>消费电子和物联网数量越来越大</a:t>
            </a:r>
            <a:endParaRPr lang="zh-CN" altLang="en-US" sz="240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7826E40-5272-4799-B1FE-35CD0BE31D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36"/>
    </mc:Choice>
    <mc:Fallback xmlns="">
      <p:transition spd="slow" advTm="196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1000"/>
                                        <p:tgtEl>
                                          <p:spTgt spid="210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109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标题 1">
            <a:extLst>
              <a:ext uri="{FF2B5EF4-FFF2-40B4-BE49-F238E27FC236}">
                <a16:creationId xmlns:a16="http://schemas.microsoft.com/office/drawing/2014/main" id="{8637F58C-A562-4DA7-BDC6-3C26154259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8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MCU</a:t>
            </a:r>
            <a:r>
              <a:rPr lang="zh-CN" altLang="en-US" sz="3600">
                <a:solidFill>
                  <a:srgbClr val="8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的发展趋势</a:t>
            </a:r>
          </a:p>
        </p:txBody>
      </p:sp>
      <p:pic>
        <p:nvPicPr>
          <p:cNvPr id="176130" name="图片 3" descr="全球MCU市场和技术发展趋势">
            <a:hlinkClick r:id="rId4"/>
            <a:extLst>
              <a:ext uri="{FF2B5EF4-FFF2-40B4-BE49-F238E27FC236}">
                <a16:creationId xmlns:a16="http://schemas.microsoft.com/office/drawing/2014/main" id="{792D7418-B108-4B08-891E-3BC1AADD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49500"/>
            <a:ext cx="33623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图片 4" descr="全球MCU市场和技术发展趋势">
            <a:hlinkClick r:id="rId6"/>
            <a:extLst>
              <a:ext uri="{FF2B5EF4-FFF2-40B4-BE49-F238E27FC236}">
                <a16:creationId xmlns:a16="http://schemas.microsoft.com/office/drawing/2014/main" id="{B09F65C4-6C53-4106-8774-B6829400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2276475"/>
            <a:ext cx="4259263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9F32D6-15F9-470A-A720-8F93363E1D19}"/>
              </a:ext>
            </a:extLst>
          </p:cNvPr>
          <p:cNvSpPr/>
          <p:nvPr/>
        </p:nvSpPr>
        <p:spPr>
          <a:xfrm>
            <a:off x="468313" y="4868863"/>
            <a:ext cx="8359775" cy="92392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8</a:t>
            </a:r>
            <a:r>
              <a:rPr lang="zh-CN" altLang="zh-CN" b="1" dirty="0">
                <a:solidFill>
                  <a:schemeClr val="tx2"/>
                </a:solidFill>
              </a:rPr>
              <a:t>大</a:t>
            </a:r>
            <a:r>
              <a:rPr lang="en-US" altLang="zh-CN" b="1" dirty="0">
                <a:solidFill>
                  <a:schemeClr val="tx2"/>
                </a:solidFill>
              </a:rPr>
              <a:t>MCU</a:t>
            </a:r>
            <a:r>
              <a:rPr lang="zh-CN" altLang="zh-CN" b="1" dirty="0">
                <a:solidFill>
                  <a:schemeClr val="tx2"/>
                </a:solidFill>
              </a:rPr>
              <a:t>厂商全球市场份额合计达到了</a:t>
            </a:r>
            <a:r>
              <a:rPr lang="en-US" altLang="zh-CN" b="1" dirty="0">
                <a:solidFill>
                  <a:schemeClr val="tx2"/>
                </a:solidFill>
              </a:rPr>
              <a:t>88%</a:t>
            </a:r>
            <a:r>
              <a:rPr lang="zh-CN" altLang="en-US" b="1" dirty="0">
                <a:solidFill>
                  <a:schemeClr val="tx2"/>
                </a:solidFill>
              </a:rPr>
              <a:t>，</a:t>
            </a:r>
            <a:r>
              <a:rPr lang="en-US" altLang="zh-CN" b="1" dirty="0">
                <a:solidFill>
                  <a:schemeClr val="tx2"/>
                </a:solidFill>
              </a:rPr>
              <a:t>IC Insights 2016</a:t>
            </a:r>
            <a:r>
              <a:rPr lang="zh-CN" altLang="zh-CN" b="1" dirty="0">
                <a:solidFill>
                  <a:schemeClr val="tx2"/>
                </a:solidFill>
              </a:rPr>
              <a:t>年</a:t>
            </a:r>
            <a:r>
              <a:rPr lang="en-US" altLang="zh-CN" b="1" dirty="0">
                <a:solidFill>
                  <a:schemeClr val="tx2"/>
                </a:solidFill>
              </a:rPr>
              <a:t>8</a:t>
            </a:r>
            <a:r>
              <a:rPr lang="zh-CN" altLang="zh-CN" b="1" dirty="0">
                <a:solidFill>
                  <a:schemeClr val="tx2"/>
                </a:solidFill>
              </a:rPr>
              <a:t>月的研究报告说</a:t>
            </a:r>
            <a:r>
              <a:rPr lang="zh-CN" altLang="en-US" b="1" dirty="0">
                <a:solidFill>
                  <a:schemeClr val="tx2"/>
                </a:solidFill>
              </a:rPr>
              <a:t>：</a:t>
            </a:r>
            <a:r>
              <a:rPr lang="en-US" altLang="zh-CN" b="1" dirty="0">
                <a:solidFill>
                  <a:schemeClr val="tx2"/>
                </a:solidFill>
              </a:rPr>
              <a:t>MCU</a:t>
            </a:r>
            <a:r>
              <a:rPr lang="zh-CN" altLang="zh-CN" b="1" dirty="0">
                <a:solidFill>
                  <a:schemeClr val="tx2"/>
                </a:solidFill>
              </a:rPr>
              <a:t>市场将于</a:t>
            </a:r>
            <a:r>
              <a:rPr lang="en-US" altLang="zh-CN" b="1" dirty="0">
                <a:solidFill>
                  <a:schemeClr val="tx2"/>
                </a:solidFill>
              </a:rPr>
              <a:t>2020</a:t>
            </a:r>
            <a:r>
              <a:rPr lang="zh-CN" altLang="zh-CN" b="1" dirty="0">
                <a:solidFill>
                  <a:schemeClr val="tx2"/>
                </a:solidFill>
              </a:rPr>
              <a:t>年达到高峰，销售额达到</a:t>
            </a:r>
            <a:r>
              <a:rPr lang="en-US" altLang="zh-CN" b="1" dirty="0">
                <a:solidFill>
                  <a:schemeClr val="tx2"/>
                </a:solidFill>
              </a:rPr>
              <a:t>209</a:t>
            </a:r>
            <a:r>
              <a:rPr lang="zh-CN" altLang="zh-CN" b="1" dirty="0">
                <a:solidFill>
                  <a:schemeClr val="tx2"/>
                </a:solidFill>
              </a:rPr>
              <a:t>亿美元，销售</a:t>
            </a:r>
            <a:r>
              <a:rPr lang="en-US" altLang="zh-CN" b="1" dirty="0">
                <a:solidFill>
                  <a:schemeClr val="tx2"/>
                </a:solidFill>
              </a:rPr>
              <a:t>267</a:t>
            </a:r>
            <a:r>
              <a:rPr lang="zh-CN" altLang="zh-CN" b="1" dirty="0">
                <a:solidFill>
                  <a:schemeClr val="tx2"/>
                </a:solidFill>
              </a:rPr>
              <a:t>亿颗芯片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  <a:endParaRPr lang="zh-CN" altLang="en-US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5DF7B42-9FCB-4479-BE2C-A8DCB915A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34"/>
    </mc:Choice>
    <mc:Fallback>
      <p:transition spd="slow" advTm="64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2">
            <a:extLst>
              <a:ext uri="{FF2B5EF4-FFF2-40B4-BE49-F238E27FC236}">
                <a16:creationId xmlns:a16="http://schemas.microsoft.com/office/drawing/2014/main" id="{B9496C0B-5DCF-4788-A2BF-95E501ACC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嵌入式系统的发展趋势</a:t>
            </a:r>
          </a:p>
        </p:txBody>
      </p:sp>
      <p:sp>
        <p:nvSpPr>
          <p:cNvPr id="177154" name="Rectangle 3">
            <a:extLst>
              <a:ext uri="{FF2B5EF4-FFF2-40B4-BE49-F238E27FC236}">
                <a16:creationId xmlns:a16="http://schemas.microsoft.com/office/drawing/2014/main" id="{D48970FC-2380-4F6E-A230-D826F24E08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嵌入式应用软件的开发需要强大的开发工具和操作系统的支持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zh-CN" altLang="en-US" b="1"/>
              <a:t>采用实时多任务编程技术和交叉开发工具技术来控制功能复杂性，简化应用程序设计、保障软件质量和缩短开发周期。 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zh-CN" altLang="en-US" b="1"/>
              <a:t>嵌入式操作系统将在现有的基础上，不断采用先进的操作系统技术，结合嵌入式系统的需求向</a:t>
            </a:r>
            <a:r>
              <a:rPr lang="en-US" altLang="zh-CN" b="1"/>
              <a:t>:</a:t>
            </a:r>
          </a:p>
          <a:p>
            <a:pPr lvl="2" eaLnBrk="1" hangingPunct="1">
              <a:lnSpc>
                <a:spcPct val="90000"/>
              </a:lnSpc>
              <a:buSzPct val="90000"/>
            </a:pPr>
            <a:r>
              <a:rPr lang="zh-CN" altLang="en-US" b="1"/>
              <a:t>可适应不同的嵌入式硬件平台</a:t>
            </a:r>
          </a:p>
          <a:p>
            <a:pPr lvl="2" eaLnBrk="1" hangingPunct="1">
              <a:lnSpc>
                <a:spcPct val="90000"/>
              </a:lnSpc>
              <a:buSzPct val="90000"/>
            </a:pPr>
            <a:r>
              <a:rPr lang="zh-CN" altLang="en-US" b="1"/>
              <a:t>具有可移植、可伸缩、功能强大、可配置、良好的实时性、可靠性、高可用方向发展</a:t>
            </a:r>
            <a:r>
              <a:rPr lang="zh-CN" altLang="en-US" sz="2800" b="1">
                <a:solidFill>
                  <a:schemeClr val="tx1"/>
                </a:solidFill>
              </a:rPr>
              <a:t> </a:t>
            </a:r>
            <a:endParaRPr lang="zh-CN" altLang="en-US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E9E4067-2774-42B9-A194-2814847A7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94"/>
    </mc:Choice>
    <mc:Fallback>
      <p:transition spd="slow" advTm="99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2">
            <a:extLst>
              <a:ext uri="{FF2B5EF4-FFF2-40B4-BE49-F238E27FC236}">
                <a16:creationId xmlns:a16="http://schemas.microsoft.com/office/drawing/2014/main" id="{2C87BD78-A0FD-4557-86C9-9EE4FCC41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嵌入式系统的发展趋势</a:t>
            </a:r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BF065731-41C1-497F-8F17-5E51AE1FBC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b="1"/>
              <a:t>嵌入式开发工具</a:t>
            </a:r>
          </a:p>
          <a:p>
            <a:pPr lvl="2" eaLnBrk="1" hangingPunct="1">
              <a:buSzPct val="90000"/>
            </a:pPr>
            <a:r>
              <a:rPr lang="zh-CN" altLang="en-US" b="1"/>
              <a:t>支持多种硬件平台</a:t>
            </a:r>
          </a:p>
          <a:p>
            <a:pPr lvl="2" eaLnBrk="1" hangingPunct="1">
              <a:buSzPct val="90000"/>
            </a:pPr>
            <a:r>
              <a:rPr lang="zh-CN" altLang="en-US" b="1"/>
              <a:t>覆盖嵌入式软件开发过程各个阶段</a:t>
            </a:r>
          </a:p>
          <a:p>
            <a:pPr lvl="2" eaLnBrk="1" hangingPunct="1">
              <a:buSzPct val="90000"/>
            </a:pPr>
            <a:r>
              <a:rPr lang="zh-CN" altLang="en-US" b="1"/>
              <a:t>高效</a:t>
            </a:r>
          </a:p>
          <a:p>
            <a:pPr lvl="2" eaLnBrk="1" hangingPunct="1">
              <a:buSzPct val="90000"/>
            </a:pPr>
            <a:r>
              <a:rPr lang="zh-CN" altLang="en-US" b="1"/>
              <a:t>高度集成的工具集方向发展</a:t>
            </a:r>
          </a:p>
        </p:txBody>
      </p:sp>
      <p:sp>
        <p:nvSpPr>
          <p:cNvPr id="227333" name="Line 5">
            <a:extLst>
              <a:ext uri="{FF2B5EF4-FFF2-40B4-BE49-F238E27FC236}">
                <a16:creationId xmlns:a16="http://schemas.microsoft.com/office/drawing/2014/main" id="{0EC78779-6EBE-4D4B-9CE8-B13091FEA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4750" y="4038600"/>
            <a:ext cx="5791200" cy="205740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7334" name="Text Box 6">
            <a:extLst>
              <a:ext uri="{FF2B5EF4-FFF2-40B4-BE49-F238E27FC236}">
                <a16:creationId xmlns:a16="http://schemas.microsoft.com/office/drawing/2014/main" id="{46A942DC-0605-4AD7-AE75-CE9DDF49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079875"/>
            <a:ext cx="285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/>
              <a:t>Requirement Analysis</a:t>
            </a:r>
          </a:p>
        </p:txBody>
      </p:sp>
      <p:sp>
        <p:nvSpPr>
          <p:cNvPr id="227335" name="Text Box 7">
            <a:extLst>
              <a:ext uri="{FF2B5EF4-FFF2-40B4-BE49-F238E27FC236}">
                <a16:creationId xmlns:a16="http://schemas.microsoft.com/office/drawing/2014/main" id="{7BDA528E-C6B4-401C-9A32-B0AAF92B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200" y="4443413"/>
            <a:ext cx="2173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/>
              <a:t>Software Design</a:t>
            </a:r>
          </a:p>
        </p:txBody>
      </p:sp>
      <p:sp>
        <p:nvSpPr>
          <p:cNvPr id="227336" name="Text Box 8">
            <a:extLst>
              <a:ext uri="{FF2B5EF4-FFF2-40B4-BE49-F238E27FC236}">
                <a16:creationId xmlns:a16="http://schemas.microsoft.com/office/drawing/2014/main" id="{1B6253D0-AA79-4E87-B9A4-3CCFB994D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4854575"/>
            <a:ext cx="1060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/>
              <a:t>Coding</a:t>
            </a:r>
          </a:p>
        </p:txBody>
      </p:sp>
      <p:sp>
        <p:nvSpPr>
          <p:cNvPr id="227337" name="Text Box 9">
            <a:extLst>
              <a:ext uri="{FF2B5EF4-FFF2-40B4-BE49-F238E27FC236}">
                <a16:creationId xmlns:a16="http://schemas.microsoft.com/office/drawing/2014/main" id="{73D922BC-60C3-441D-A76F-8CE7B4E81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8" y="5178425"/>
            <a:ext cx="706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/>
              <a:t>Test</a:t>
            </a:r>
          </a:p>
        </p:txBody>
      </p:sp>
      <p:sp>
        <p:nvSpPr>
          <p:cNvPr id="227338" name="Text Box 10">
            <a:extLst>
              <a:ext uri="{FF2B5EF4-FFF2-40B4-BE49-F238E27FC236}">
                <a16:creationId xmlns:a16="http://schemas.microsoft.com/office/drawing/2014/main" id="{D03E7D8D-D17E-4A8A-9068-1D9EDE7A0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5" y="5581650"/>
            <a:ext cx="1144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/>
              <a:t>Release</a:t>
            </a:r>
          </a:p>
        </p:txBody>
      </p:sp>
      <p:sp>
        <p:nvSpPr>
          <p:cNvPr id="227339" name="Rectangle 11">
            <a:extLst>
              <a:ext uri="{FF2B5EF4-FFF2-40B4-BE49-F238E27FC236}">
                <a16:creationId xmlns:a16="http://schemas.microsoft.com/office/drawing/2014/main" id="{2CDDE7A8-37EE-4E03-A360-068CCB9FF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638800"/>
            <a:ext cx="6553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zh-CN" altLang="en-US" sz="2800" b="1">
                <a:solidFill>
                  <a:srgbClr val="CC0000"/>
                </a:solidFill>
                <a:ea typeface="楷体_GB2312" pitchFamily="49" charset="-122"/>
              </a:rPr>
              <a:t>嵌入式软件开发基本过程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5C5AD96-9450-4810-91C8-0A52275FA8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77"/>
    </mc:Choice>
    <mc:Fallback>
      <p:transition spd="slow" advTm="102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7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7331" grpId="0" build="p"/>
      <p:bldP spid="227334" grpId="0"/>
      <p:bldP spid="227335" grpId="0"/>
      <p:bldP spid="227336" grpId="0"/>
      <p:bldP spid="227337" grpId="0"/>
      <p:bldP spid="227338" grpId="0"/>
      <p:bldP spid="2273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2">
            <a:extLst>
              <a:ext uri="{FF2B5EF4-FFF2-40B4-BE49-F238E27FC236}">
                <a16:creationId xmlns:a16="http://schemas.microsoft.com/office/drawing/2014/main" id="{4283BAFF-4F3D-44CD-B376-FD1D71F29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嵌入式系统的发展趋势</a:t>
            </a:r>
          </a:p>
        </p:txBody>
      </p:sp>
      <p:sp>
        <p:nvSpPr>
          <p:cNvPr id="181250" name="Rectangle 3">
            <a:extLst>
              <a:ext uri="{FF2B5EF4-FFF2-40B4-BE49-F238E27FC236}">
                <a16:creationId xmlns:a16="http://schemas.microsoft.com/office/drawing/2014/main" id="{CD70C08B-E82B-48E8-BBA7-E8468D993C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嵌入式系统联网成为必然趋势，驱动了大量新的应用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zh-CN" altLang="en-US" b="1"/>
              <a:t>针对外部联网要求，嵌入系统必需配有通信接口，需要</a:t>
            </a:r>
            <a:r>
              <a:rPr lang="en-US" altLang="zh-CN" b="1"/>
              <a:t>TCP/IP</a:t>
            </a:r>
            <a:r>
              <a:rPr lang="zh-CN" altLang="en-US" b="1"/>
              <a:t>协议簇软件支持。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zh-CN" altLang="en-US" b="1"/>
              <a:t>针对内部联网要求，新一代嵌入式系统还需具备</a:t>
            </a:r>
            <a:r>
              <a:rPr lang="en-US" altLang="zh-CN" b="1"/>
              <a:t>IEEE1394</a:t>
            </a:r>
            <a:r>
              <a:rPr lang="zh-CN" altLang="en-US" b="1"/>
              <a:t>、</a:t>
            </a:r>
            <a:r>
              <a:rPr lang="en-US" altLang="zh-CN" b="1"/>
              <a:t>USB</a:t>
            </a:r>
            <a:r>
              <a:rPr lang="zh-CN" altLang="en-US" b="1"/>
              <a:t>、</a:t>
            </a:r>
            <a:r>
              <a:rPr lang="en-US" altLang="zh-CN" b="1"/>
              <a:t>CAN</a:t>
            </a:r>
            <a:r>
              <a:rPr lang="zh-CN" altLang="en-US" b="1"/>
              <a:t>、</a:t>
            </a:r>
            <a:r>
              <a:rPr lang="en-US" altLang="zh-CN" b="1"/>
              <a:t>Bluetooth</a:t>
            </a:r>
            <a:r>
              <a:rPr lang="zh-CN" altLang="en-US" b="1"/>
              <a:t>或</a:t>
            </a:r>
            <a:r>
              <a:rPr lang="en-US" altLang="zh-CN" b="1"/>
              <a:t>IrDA</a:t>
            </a:r>
            <a:r>
              <a:rPr lang="zh-CN" altLang="en-US" b="1"/>
              <a:t>通信接口，同时也需要提供相应的通信组网协议软件和物理层驱动软件。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zh-CN" altLang="en-US" b="1"/>
              <a:t>为了支持网络交互的应用，还需内置</a:t>
            </a:r>
            <a:r>
              <a:rPr lang="en-US" altLang="zh-CN" b="1"/>
              <a:t>XML</a:t>
            </a:r>
            <a:r>
              <a:rPr lang="zh-CN" altLang="en-US" b="1"/>
              <a:t>浏览器和</a:t>
            </a:r>
            <a:r>
              <a:rPr lang="en-US" altLang="zh-CN" b="1"/>
              <a:t>Web Server</a:t>
            </a:r>
            <a:r>
              <a:rPr lang="zh-CN" altLang="en-US" b="1"/>
              <a:t>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66086B6-B7F9-4465-846F-5943D2F347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87"/>
    </mc:Choice>
    <mc:Fallback>
      <p:transition spd="slow" advTm="12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2">
            <a:extLst>
              <a:ext uri="{FF2B5EF4-FFF2-40B4-BE49-F238E27FC236}">
                <a16:creationId xmlns:a16="http://schemas.microsoft.com/office/drawing/2014/main" id="{71A5A1AE-EE9E-4966-A35B-C1B40330B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2900"/>
            <a:ext cx="77724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zh-CN" altLang="en-US" sz="4400" b="1">
                <a:solidFill>
                  <a:srgbClr val="A50021"/>
                </a:solidFill>
              </a:rPr>
              <a:t>互联的价值</a:t>
            </a:r>
            <a:endParaRPr lang="zh-CN" altLang="zh-CN" sz="4400" b="1">
              <a:solidFill>
                <a:srgbClr val="A50021"/>
              </a:solidFill>
            </a:endParaRPr>
          </a:p>
        </p:txBody>
      </p:sp>
      <p:sp>
        <p:nvSpPr>
          <p:cNvPr id="229379" name="Rectangle 3">
            <a:extLst>
              <a:ext uri="{FF2B5EF4-FFF2-40B4-BE49-F238E27FC236}">
                <a16:creationId xmlns:a16="http://schemas.microsoft.com/office/drawing/2014/main" id="{7A4D6DC2-4263-4844-9328-F4F3A33C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2600"/>
            <a:ext cx="77724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嵌入式设备的互联性可提高对各种服务、内容和信息的访问能力</a:t>
            </a:r>
            <a:endParaRPr lang="zh-CN" altLang="zh-CN" sz="32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为动态修改嵌入式软件提供了可能，如</a:t>
            </a:r>
            <a:r>
              <a:rPr lang="en-US" altLang="zh-CN" sz="32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:</a:t>
            </a:r>
            <a:endParaRPr lang="zh-CN" altLang="zh-CN" sz="3200" b="1">
              <a:solidFill>
                <a:schemeClr val="accent2"/>
              </a:solidFill>
              <a:latin typeface="仿宋_GB2312" pitchFamily="49" charset="-122"/>
              <a:ea typeface="仿宋_GB2312" pitchFamily="49" charset="-122"/>
            </a:endParaRP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3200" b="1"/>
              <a:t>修改系统代码或</a:t>
            </a:r>
            <a:r>
              <a:rPr lang="zh-CN" altLang="zh-CN" sz="3200" b="1"/>
              <a:t>“</a:t>
            </a:r>
            <a:r>
              <a:rPr lang="zh-CN" altLang="en-US" sz="3200" b="1"/>
              <a:t>固件”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3200" b="1"/>
              <a:t>增添新的应用软件模块</a:t>
            </a:r>
            <a:endParaRPr lang="zh-CN" altLang="zh-CN" sz="3200" b="1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3200" b="1">
                <a:solidFill>
                  <a:schemeClr val="accent2"/>
                </a:solidFill>
                <a:latin typeface="仿宋_GB2312" pitchFamily="49" charset="-122"/>
                <a:ea typeface="仿宋_GB2312" pitchFamily="49" charset="-122"/>
              </a:rPr>
              <a:t>增强了系统和设备的可管理性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BE78C4A-832A-4D3B-B7D0-C8DBFF31E6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13"/>
    </mc:Choice>
    <mc:Fallback>
      <p:transition spd="slow" advTm="234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937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2">
            <a:extLst>
              <a:ext uri="{FF2B5EF4-FFF2-40B4-BE49-F238E27FC236}">
                <a16:creationId xmlns:a16="http://schemas.microsoft.com/office/drawing/2014/main" id="{EDD4BB11-F9B9-4F9A-A731-A4B5980B6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zh-CN" altLang="en-US" sz="4400" b="1">
                <a:solidFill>
                  <a:srgbClr val="A50021"/>
                </a:solidFill>
                <a:latin typeface="Times New Roman" panose="02020603050405020304" pitchFamily="18" charset="0"/>
                <a:ea typeface="仿宋_GB2312" pitchFamily="49" charset="-122"/>
              </a:rPr>
              <a:t>嵌入式系统的发展趋势</a:t>
            </a:r>
          </a:p>
        </p:txBody>
      </p:sp>
      <p:sp>
        <p:nvSpPr>
          <p:cNvPr id="185346" name="Rectangle 3">
            <a:extLst>
              <a:ext uri="{FF2B5EF4-FFF2-40B4-BE49-F238E27FC236}">
                <a16:creationId xmlns:a16="http://schemas.microsoft.com/office/drawing/2014/main" id="{43B0DC84-31FD-4403-B0DF-8BB6E71F9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219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</a:rPr>
              <a:t>嵌入式系统向新的嵌入式计算模型方向发展 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Times New Roman" panose="02020603050405020304" pitchFamily="18" charset="0"/>
              <a:buChar char="‾"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</a:rPr>
              <a:t>支持自然的人机交互和互动的、图形化、多媒体的嵌入式人机界面。操作简便、直观、无须学习。如司机操纵高度自动化的汽车主要还是通过习惯的方向盘、脚踏板和操纵杆。 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Times New Roman" panose="02020603050405020304" pitchFamily="18" charset="0"/>
              <a:buChar char="‾"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</a:rPr>
              <a:t>可编程的嵌入式系统。嵌入式系统可支持二次开发如采用嵌入式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</a:rPr>
              <a:t>Java/HTML5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</a:rPr>
              <a:t>技术，可动态加载和升级软件，增强嵌入式系统功能。 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Times New Roman" panose="02020603050405020304" pitchFamily="18" charset="0"/>
              <a:buChar char="‾"/>
            </a:pP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  <a:ea typeface="仿宋_GB2312" pitchFamily="49" charset="-122"/>
              </a:rPr>
              <a:t>支持分布式计算。与其他嵌入式系统和通用计算机系统互联构成分布式计算环境。</a:t>
            </a:r>
            <a:r>
              <a:rPr lang="zh-CN" altLang="en-US" sz="2800" b="1">
                <a:latin typeface="宋体" panose="02010600030101010101" pitchFamily="2" charset="-122"/>
              </a:rPr>
              <a:t>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97DBE18-5FBC-4E57-8AB1-8C81CEADB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488"/>
    </mc:Choice>
    <mc:Fallback>
      <p:transition spd="slow" advTm="183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4">
            <a:extLst>
              <a:ext uri="{FF2B5EF4-FFF2-40B4-BE49-F238E27FC236}">
                <a16:creationId xmlns:a16="http://schemas.microsoft.com/office/drawing/2014/main" id="{249482A6-F1A9-4C0D-96DC-CA0B6357FC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806575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b="0">
                <a:solidFill>
                  <a:schemeClr val="accent2"/>
                </a:solidFill>
                <a:ea typeface="楷体_GB2312" pitchFamily="49" charset="-122"/>
              </a:rPr>
              <a:t>谢谢！</a:t>
            </a:r>
          </a:p>
        </p:txBody>
      </p:sp>
      <p:pic>
        <p:nvPicPr>
          <p:cNvPr id="187394" name="Picture 6" descr="j0251062">
            <a:extLst>
              <a:ext uri="{FF2B5EF4-FFF2-40B4-BE49-F238E27FC236}">
                <a16:creationId xmlns:a16="http://schemas.microsoft.com/office/drawing/2014/main" id="{DA799425-F7E5-427F-A185-B8F7B8E9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65438"/>
            <a:ext cx="2474913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>
            <a:extLst>
              <a:ext uri="{FF2B5EF4-FFF2-40B4-BE49-F238E27FC236}">
                <a16:creationId xmlns:a16="http://schemas.microsoft.com/office/drawing/2014/main" id="{D5C2E5C6-DC5C-4ABE-BF70-B1AF15110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嵌入式系统的应用领域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239A4EB2-0C9F-46A2-9824-F7D0D0EDA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638800"/>
            <a:ext cx="4724400" cy="581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80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And the list goes on and on</a:t>
            </a:r>
          </a:p>
        </p:txBody>
      </p:sp>
      <p:sp>
        <p:nvSpPr>
          <p:cNvPr id="145411" name="Text Box 4">
            <a:extLst>
              <a:ext uri="{FF2B5EF4-FFF2-40B4-BE49-F238E27FC236}">
                <a16:creationId xmlns:a16="http://schemas.microsoft.com/office/drawing/2014/main" id="{70138C0F-1882-44D7-8740-CDFD65D67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2228850"/>
            <a:ext cx="15843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zh-CN" sz="1000">
              <a:latin typeface="Times New Roman" panose="02020603050405020304" pitchFamily="18" charset="0"/>
            </a:endParaRPr>
          </a:p>
        </p:txBody>
      </p:sp>
      <p:sp>
        <p:nvSpPr>
          <p:cNvPr id="145412" name="Text Box 5">
            <a:extLst>
              <a:ext uri="{FF2B5EF4-FFF2-40B4-BE49-F238E27FC236}">
                <a16:creationId xmlns:a16="http://schemas.microsoft.com/office/drawing/2014/main" id="{DB7F9F1C-E3CD-4C0B-B827-108BA381E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525" y="1484313"/>
            <a:ext cx="1381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zh-CN" sz="1000">
              <a:latin typeface="Times New Roman" panose="02020603050405020304" pitchFamily="18" charset="0"/>
            </a:endParaRPr>
          </a:p>
        </p:txBody>
      </p:sp>
      <p:sp>
        <p:nvSpPr>
          <p:cNvPr id="145413" name="Text Box 6">
            <a:extLst>
              <a:ext uri="{FF2B5EF4-FFF2-40B4-BE49-F238E27FC236}">
                <a16:creationId xmlns:a16="http://schemas.microsoft.com/office/drawing/2014/main" id="{A7A62F7C-2EBA-4E88-8363-77BCE6A2E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1419225"/>
            <a:ext cx="10636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zh-CN" sz="1000">
              <a:latin typeface="Times New Roman" panose="02020603050405020304" pitchFamily="18" charset="0"/>
            </a:endParaRPr>
          </a:p>
        </p:txBody>
      </p:sp>
      <p:sp>
        <p:nvSpPr>
          <p:cNvPr id="145414" name="Text Box 7">
            <a:extLst>
              <a:ext uri="{FF2B5EF4-FFF2-40B4-BE49-F238E27FC236}">
                <a16:creationId xmlns:a16="http://schemas.microsoft.com/office/drawing/2014/main" id="{B4780E8D-2710-482F-8DA6-6D3491853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9438" y="1466850"/>
            <a:ext cx="1144587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zh-CN" sz="1000">
              <a:latin typeface="Times New Roman" panose="02020603050405020304" pitchFamily="18" charset="0"/>
            </a:endParaRPr>
          </a:p>
        </p:txBody>
      </p:sp>
      <p:sp>
        <p:nvSpPr>
          <p:cNvPr id="145415" name="Text Box 8">
            <a:extLst>
              <a:ext uri="{FF2B5EF4-FFF2-40B4-BE49-F238E27FC236}">
                <a16:creationId xmlns:a16="http://schemas.microsoft.com/office/drawing/2014/main" id="{826666DB-7CA0-4175-8532-B70FF1B33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28800"/>
            <a:ext cx="183356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Anti-lock brakes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Auto-focus cameras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Automatic teller machines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Automatic toll systems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Automatic transmission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Avionic systems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Battery chargers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Camcorders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Cell phones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Cell-phone base stations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Cordless phones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Cruise control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Curbside check-in systems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Digital cameras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Disk drives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Electronic card readers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Electronic instruments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Electronic toys/games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Factory control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Fax machines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Fingerprint identifiers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Home security systems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Life-support systems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Medical testing systems</a:t>
            </a:r>
          </a:p>
        </p:txBody>
      </p:sp>
      <p:sp>
        <p:nvSpPr>
          <p:cNvPr id="145416" name="Text Box 9">
            <a:extLst>
              <a:ext uri="{FF2B5EF4-FFF2-40B4-BE49-F238E27FC236}">
                <a16:creationId xmlns:a16="http://schemas.microsoft.com/office/drawing/2014/main" id="{64BF9A4F-0EAB-4A6F-A733-36A764A5D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828800"/>
            <a:ext cx="183356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Modems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MPEG decoders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Network cards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Network switches/routers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On-board navigation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Pagers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Photocopiers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Point-of-sale systems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Portable video games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Printers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Satellite phones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Scanners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Smart ovens/dishwashers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Speech recognizers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Stereo systems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Teleconferencing systems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Televisions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Temperature controllers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Theft tracking systems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TV set-top boxes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VCR’s, DVD players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Video game consoles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Video phones</a:t>
            </a:r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</a:rPr>
              <a:t>Washers and dryers</a:t>
            </a:r>
          </a:p>
          <a:p>
            <a:pPr eaLnBrk="0" hangingPunct="0"/>
            <a:endParaRPr lang="en-US" altLang="zh-CN" sz="1200" b="1">
              <a:latin typeface="Times New Roman" panose="02020603050405020304" pitchFamily="18" charset="0"/>
            </a:endParaRPr>
          </a:p>
        </p:txBody>
      </p:sp>
      <p:graphicFrame>
        <p:nvGraphicFramePr>
          <p:cNvPr id="145417" name="Object 10">
            <a:extLst>
              <a:ext uri="{FF2B5EF4-FFF2-40B4-BE49-F238E27FC236}">
                <a16:creationId xmlns:a16="http://schemas.microsoft.com/office/drawing/2014/main" id="{514F56FC-9FA2-494E-915B-7B9AB81459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81888" y="2728913"/>
          <a:ext cx="7461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0" r:id="rId6" imgW="639166" imgH="408737" progId="MS_ClipArt_Gallery.5">
                  <p:embed/>
                </p:oleObj>
              </mc:Choice>
              <mc:Fallback>
                <p:oleObj r:id="rId6" imgW="639166" imgH="408737" progId="MS_ClipArt_Gallery.5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1888" y="2728913"/>
                        <a:ext cx="74612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8" name="Object 11">
            <a:extLst>
              <a:ext uri="{FF2B5EF4-FFF2-40B4-BE49-F238E27FC236}">
                <a16:creationId xmlns:a16="http://schemas.microsoft.com/office/drawing/2014/main" id="{6ED10694-183E-4311-8CDF-C41F2DD331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6838" y="4149725"/>
          <a:ext cx="80486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1" r:id="rId8" imgW="1763878" imgH="1785823" progId="MS_ClipArt_Gallery.5">
                  <p:embed/>
                </p:oleObj>
              </mc:Choice>
              <mc:Fallback>
                <p:oleObj r:id="rId8" imgW="1763878" imgH="1785823" progId="MS_ClipArt_Gallery.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4149725"/>
                        <a:ext cx="804862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9" name="Object 12">
            <a:extLst>
              <a:ext uri="{FF2B5EF4-FFF2-40B4-BE49-F238E27FC236}">
                <a16:creationId xmlns:a16="http://schemas.microsoft.com/office/drawing/2014/main" id="{E6AFEBAC-ECC3-4D3F-8DFA-74763BAE12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7450" y="3306763"/>
          <a:ext cx="63500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2" r:id="rId10" imgW="842162" imgH="903427" progId="MS_ClipArt_Gallery.5">
                  <p:embed/>
                </p:oleObj>
              </mc:Choice>
              <mc:Fallback>
                <p:oleObj r:id="rId10" imgW="842162" imgH="903427" progId="MS_ClipArt_Gallery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7450" y="3306763"/>
                        <a:ext cx="63500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0" name="Object 13">
            <a:extLst>
              <a:ext uri="{FF2B5EF4-FFF2-40B4-BE49-F238E27FC236}">
                <a16:creationId xmlns:a16="http://schemas.microsoft.com/office/drawing/2014/main" id="{943ACBD3-F31E-4197-8956-DB4230B1FC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4788" y="3306763"/>
          <a:ext cx="5905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3" r:id="rId12" imgW="220370" imgH="253289" progId="MS_ClipArt_Gallery.5">
                  <p:embed/>
                </p:oleObj>
              </mc:Choice>
              <mc:Fallback>
                <p:oleObj r:id="rId12" imgW="220370" imgH="253289" progId="MS_ClipArt_Gallery.5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4788" y="3306763"/>
                        <a:ext cx="59055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1" name="Object 14">
            <a:extLst>
              <a:ext uri="{FF2B5EF4-FFF2-40B4-BE49-F238E27FC236}">
                <a16:creationId xmlns:a16="http://schemas.microsoft.com/office/drawing/2014/main" id="{8354AB9B-F558-4E76-95F6-E3129DA7AD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4181475"/>
          <a:ext cx="108743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4" r:id="rId14" imgW="930843" imgH="636700" progId="MS_ClipArt_Gallery.5">
                  <p:embed/>
                </p:oleObj>
              </mc:Choice>
              <mc:Fallback>
                <p:oleObj r:id="rId14" imgW="930843" imgH="636700" progId="MS_ClipArt_Gallery.5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181475"/>
                        <a:ext cx="1087438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2" name="Object 15">
            <a:extLst>
              <a:ext uri="{FF2B5EF4-FFF2-40B4-BE49-F238E27FC236}">
                <a16:creationId xmlns:a16="http://schemas.microsoft.com/office/drawing/2014/main" id="{5A0F7203-085E-498F-BEDB-D25B20AA99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8738" y="2759075"/>
          <a:ext cx="88265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5" r:id="rId16" imgW="1791310" imgH="828446" progId="MS_ClipArt_Gallery.5">
                  <p:embed/>
                </p:oleObj>
              </mc:Choice>
              <mc:Fallback>
                <p:oleObj r:id="rId16" imgW="1791310" imgH="828446" progId="MS_ClipArt_Gallery.5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738" y="2759075"/>
                        <a:ext cx="88265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3" name="Object 16">
            <a:extLst>
              <a:ext uri="{FF2B5EF4-FFF2-40B4-BE49-F238E27FC236}">
                <a16:creationId xmlns:a16="http://schemas.microsoft.com/office/drawing/2014/main" id="{7CE86AA4-5656-4525-BC68-0152EDC5E2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7000" y="3316288"/>
          <a:ext cx="88423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6" r:id="rId18" imgW="1795882" imgH="1336853" progId="MS_ClipArt_Gallery.5">
                  <p:embed/>
                </p:oleObj>
              </mc:Choice>
              <mc:Fallback>
                <p:oleObj r:id="rId18" imgW="1795882" imgH="1336853" progId="MS_ClipArt_Gallery.5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3316288"/>
                        <a:ext cx="884238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4" name="Object 17">
            <a:extLst>
              <a:ext uri="{FF2B5EF4-FFF2-40B4-BE49-F238E27FC236}">
                <a16:creationId xmlns:a16="http://schemas.microsoft.com/office/drawing/2014/main" id="{3959CD84-B4C3-4316-9447-483A2EB1C2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4588" y="4060825"/>
          <a:ext cx="71913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7" r:id="rId20" imgW="1350569" imgH="1914754" progId="MS_ClipArt_Gallery.5">
                  <p:embed/>
                </p:oleObj>
              </mc:Choice>
              <mc:Fallback>
                <p:oleObj r:id="rId20" imgW="1350569" imgH="1914754" progId="MS_ClipArt_Gallery.5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4588" y="4060825"/>
                        <a:ext cx="719137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5" name="Object 18">
            <a:extLst>
              <a:ext uri="{FF2B5EF4-FFF2-40B4-BE49-F238E27FC236}">
                <a16:creationId xmlns:a16="http://schemas.microsoft.com/office/drawing/2014/main" id="{481623C6-95BB-406F-BE13-A21C03E100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6363" y="2660650"/>
          <a:ext cx="876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8" r:id="rId22" imgW="877824" imgH="377952" progId="Word.Document.8">
                  <p:embed/>
                </p:oleObj>
              </mc:Choice>
              <mc:Fallback>
                <p:oleObj r:id="rId22" imgW="877824" imgH="377952" progId="Word.Document.8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363" y="2660650"/>
                        <a:ext cx="8763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6" name="Object 19">
            <a:extLst>
              <a:ext uri="{FF2B5EF4-FFF2-40B4-BE49-F238E27FC236}">
                <a16:creationId xmlns:a16="http://schemas.microsoft.com/office/drawing/2014/main" id="{22495AA7-4320-4F39-905B-819846F3E2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8763" y="1898650"/>
          <a:ext cx="579437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9" r:id="rId24" imgW="581057" imgH="379216" progId="Word.Document.8">
                  <p:embed/>
                </p:oleObj>
              </mc:Choice>
              <mc:Fallback>
                <p:oleObj r:id="rId24" imgW="581057" imgH="379216" progId="Word.Document.8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763" y="1898650"/>
                        <a:ext cx="579437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7" name="Object 20">
            <a:extLst>
              <a:ext uri="{FF2B5EF4-FFF2-40B4-BE49-F238E27FC236}">
                <a16:creationId xmlns:a16="http://schemas.microsoft.com/office/drawing/2014/main" id="{87464B65-B678-41E8-9E3C-19E3B90B46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1763" y="1898650"/>
          <a:ext cx="7397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00" r:id="rId26" imgW="740664" imgH="350520" progId="Word.Document.8">
                  <p:embed/>
                </p:oleObj>
              </mc:Choice>
              <mc:Fallback>
                <p:oleObj r:id="rId26" imgW="740664" imgH="350520" progId="Word.Document.8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898650"/>
                        <a:ext cx="7397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8" name="Object 21">
            <a:extLst>
              <a:ext uri="{FF2B5EF4-FFF2-40B4-BE49-F238E27FC236}">
                <a16:creationId xmlns:a16="http://schemas.microsoft.com/office/drawing/2014/main" id="{E78E9D07-4471-43CF-B504-CC98DC0CD5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8563" y="1898650"/>
          <a:ext cx="5254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01" r:id="rId28" imgW="527304" imgH="451104" progId="Word.Document.8">
                  <p:embed/>
                </p:oleObj>
              </mc:Choice>
              <mc:Fallback>
                <p:oleObj r:id="rId28" imgW="527304" imgH="451104" progId="Word.Document.8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8563" y="1898650"/>
                        <a:ext cx="525462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90" name="Rectangle 22">
            <a:extLst>
              <a:ext uri="{FF2B5EF4-FFF2-40B4-BE49-F238E27FC236}">
                <a16:creationId xmlns:a16="http://schemas.microsoft.com/office/drawing/2014/main" id="{15605909-BAE2-41DF-A3B8-2CE2D3F83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43000"/>
            <a:ext cx="5867400" cy="581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80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kumimoji="1" lang="en-US" altLang="zh-CN" sz="280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</a:rPr>
              <a:t>“</a:t>
            </a:r>
            <a:r>
              <a:rPr kumimoji="1" lang="en-US" altLang="zh-CN" sz="280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short list</a:t>
            </a:r>
            <a:r>
              <a:rPr kumimoji="1" lang="en-US" altLang="zh-CN" sz="280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/>
              </a:rPr>
              <a:t>”</a:t>
            </a:r>
            <a:r>
              <a:rPr kumimoji="1" lang="en-US" altLang="zh-CN" sz="280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of embedded systems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2D50168-C33E-44E6-A711-4857CA3B75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00"/>
    </mc:Choice>
    <mc:Fallback xmlns="">
      <p:transition spd="slow" advTm="82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>
            <a:extLst>
              <a:ext uri="{FF2B5EF4-FFF2-40B4-BE49-F238E27FC236}">
                <a16:creationId xmlns:a16="http://schemas.microsoft.com/office/drawing/2014/main" id="{8C8ED356-CDEF-4737-BB2F-1ED87A62B3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嵌入式系统的应用领域</a:t>
            </a:r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3C32CB17-3984-46B4-9D63-ECDDCDCB7E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9438" y="1219200"/>
            <a:ext cx="7954962" cy="5334000"/>
          </a:xfrm>
        </p:spPr>
        <p:txBody>
          <a:bodyPr/>
          <a:lstStyle/>
          <a:p>
            <a:pPr eaLnBrk="1" hangingPunct="1"/>
            <a:r>
              <a:rPr lang="zh-CN" altLang="en-US"/>
              <a:t>消费电子领域</a:t>
            </a:r>
          </a:p>
          <a:p>
            <a:pPr lvl="1" eaLnBrk="1" hangingPunct="1"/>
            <a:r>
              <a:rPr lang="zh-CN" altLang="en-US" sz="2400" b="1"/>
              <a:t>随着技术的发展，消费电子产品正向</a:t>
            </a:r>
            <a:r>
              <a:rPr lang="zh-CN" altLang="en-US" sz="2400" b="1">
                <a:solidFill>
                  <a:srgbClr val="CC3300"/>
                </a:solidFill>
              </a:rPr>
              <a:t>数字化和网络化</a:t>
            </a:r>
            <a:r>
              <a:rPr lang="zh-CN" altLang="en-US" sz="2400" b="1"/>
              <a:t>方向发展。 </a:t>
            </a:r>
          </a:p>
          <a:p>
            <a:pPr lvl="1" eaLnBrk="1" hangingPunct="1"/>
            <a:r>
              <a:rPr lang="zh-CN" altLang="en-US" sz="2400" b="1"/>
              <a:t>高清晰度数字电视将代替传统的模拟电视。</a:t>
            </a:r>
          </a:p>
          <a:p>
            <a:pPr lvl="1" eaLnBrk="1" hangingPunct="1"/>
            <a:r>
              <a:rPr lang="zh-CN" altLang="en-US" sz="2400" b="1"/>
              <a:t>数码相机将代替传统的胶片相机。</a:t>
            </a:r>
          </a:p>
          <a:p>
            <a:pPr lvl="1" eaLnBrk="1" hangingPunct="1"/>
            <a:r>
              <a:rPr lang="zh-CN" altLang="en-US" sz="2400" b="1"/>
              <a:t>固定电话今后会被</a:t>
            </a:r>
            <a:r>
              <a:rPr lang="en-US" altLang="zh-CN" sz="2400" b="1"/>
              <a:t>IP</a:t>
            </a:r>
            <a:r>
              <a:rPr lang="zh-CN" altLang="en-US" sz="2400" b="1"/>
              <a:t>电话所替代。</a:t>
            </a:r>
          </a:p>
          <a:p>
            <a:pPr lvl="1" eaLnBrk="1" hangingPunct="1"/>
            <a:r>
              <a:rPr lang="zh-CN" altLang="en-US" sz="2400" b="1"/>
              <a:t>各种家用电器（电视机、冰箱、微波炉、电话等）将通过家庭通信、控制中心与</a:t>
            </a:r>
            <a:r>
              <a:rPr lang="en-US" altLang="zh-CN" sz="2400" b="1"/>
              <a:t>Internet</a:t>
            </a:r>
            <a:r>
              <a:rPr lang="zh-CN" altLang="en-US" sz="2400" b="1"/>
              <a:t>连接，实现远程控制、信息交互、网上娱乐、远程医疗和远程教育等。转变为智能网络家电，还可以实现远程医疗，远程教育等。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B093A29-BCB2-4928-B8A5-627A28ED3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39"/>
    </mc:Choice>
    <mc:Fallback xmlns="">
      <p:transition spd="slow" advTm="54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1000"/>
                                        <p:tgtEl>
                                          <p:spTgt spid="21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29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>
            <a:extLst>
              <a:ext uri="{FF2B5EF4-FFF2-40B4-BE49-F238E27FC236}">
                <a16:creationId xmlns:a16="http://schemas.microsoft.com/office/drawing/2014/main" id="{BAED53F0-EB62-4967-B293-609D85F0D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嵌入式系统的应用领域</a:t>
            </a:r>
          </a:p>
        </p:txBody>
      </p:sp>
      <p:pic>
        <p:nvPicPr>
          <p:cNvPr id="149506" name="Picture 5">
            <a:extLst>
              <a:ext uri="{FF2B5EF4-FFF2-40B4-BE49-F238E27FC236}">
                <a16:creationId xmlns:a16="http://schemas.microsoft.com/office/drawing/2014/main" id="{FD77A115-2E4E-4270-8F39-FF5BC173F1A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4579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3B6EC1D-485A-40F9-9BA3-C48714F06A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48"/>
    </mc:Choice>
    <mc:Fallback xmlns="">
      <p:transition spd="slow" advTm="61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>
            <a:extLst>
              <a:ext uri="{FF2B5EF4-FFF2-40B4-BE49-F238E27FC236}">
                <a16:creationId xmlns:a16="http://schemas.microsoft.com/office/drawing/2014/main" id="{18370DAE-5DD2-4E60-8FDC-9DC6C30B2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嵌入式系统的应用领域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E6B39DE1-B17C-4BD3-88CC-701CB18DB4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772400" cy="5410200"/>
          </a:xfrm>
        </p:spPr>
        <p:txBody>
          <a:bodyPr/>
          <a:lstStyle/>
          <a:p>
            <a:pPr eaLnBrk="1" hangingPunct="1"/>
            <a:r>
              <a:rPr lang="zh-CN" altLang="en-US" dirty="0"/>
              <a:t>通信领域</a:t>
            </a:r>
          </a:p>
          <a:p>
            <a:pPr lvl="1" eaLnBrk="1" hangingPunct="1"/>
            <a:r>
              <a:rPr lang="zh-CN" altLang="en-US" sz="2400" b="1" dirty="0"/>
              <a:t>通信领域大量应用嵌入式系统，主要包括程控交换机、路由器、</a:t>
            </a:r>
            <a:r>
              <a:rPr lang="en-US" altLang="zh-CN" sz="2400" b="1" dirty="0"/>
              <a:t>IP</a:t>
            </a:r>
            <a:r>
              <a:rPr lang="zh-CN" altLang="en-US" sz="2400" b="1" dirty="0"/>
              <a:t>交换机、传输设备等。</a:t>
            </a:r>
          </a:p>
          <a:p>
            <a:pPr lvl="1" eaLnBrk="1" hangingPunct="1"/>
            <a:r>
              <a:rPr lang="zh-CN" altLang="en-US" sz="2400" b="1" dirty="0"/>
              <a:t>据预测，由于互联的需要，特别是宽带网络的发展，将会出现各种网络设备如：</a:t>
            </a:r>
            <a:r>
              <a:rPr lang="en-US" altLang="zh-CN" sz="2400" b="1" dirty="0"/>
              <a:t>ADSL Modem/Router</a:t>
            </a:r>
            <a:r>
              <a:rPr lang="zh-CN" altLang="en-US" sz="2400" b="1" dirty="0"/>
              <a:t>等，其数量将远远高于传统的网络设备。</a:t>
            </a:r>
          </a:p>
          <a:p>
            <a:pPr lvl="1" eaLnBrk="1" hangingPunct="1"/>
            <a:r>
              <a:rPr lang="zh-CN" altLang="en-US" sz="2400" b="1" dirty="0"/>
              <a:t>它们基于</a:t>
            </a:r>
            <a:r>
              <a:rPr lang="en-US" altLang="zh-CN" sz="2400" b="1" dirty="0"/>
              <a:t>32</a:t>
            </a:r>
            <a:r>
              <a:rPr lang="zh-CN" altLang="en-US" sz="2400" b="1" dirty="0"/>
              <a:t>位的嵌入式系统、价格低廉，将为企业、家庭提供更为廉价的、方便的、多样的网络方案。就宽带上网的网络设备</a:t>
            </a:r>
            <a:r>
              <a:rPr lang="en-US" altLang="zh-CN" sz="2400" b="1" dirty="0"/>
              <a:t>ADSL Router</a:t>
            </a:r>
            <a:r>
              <a:rPr lang="zh-CN" altLang="en-US" sz="2400" b="1" dirty="0"/>
              <a:t>而言，国外现在每月需要</a:t>
            </a:r>
            <a:r>
              <a:rPr lang="en-US" altLang="zh-CN" sz="2400" b="1" dirty="0"/>
              <a:t>600K</a:t>
            </a:r>
            <a:r>
              <a:rPr lang="zh-CN" altLang="en-US" sz="2400" b="1" dirty="0"/>
              <a:t>的数量。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7377B37-B588-4773-B6EF-F967CD9C0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14"/>
    </mc:Choice>
    <mc:Fallback xmlns="">
      <p:transition spd="slow" advTm="5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1000"/>
                                        <p:tgtEl>
                                          <p:spTgt spid="21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160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2">
            <a:extLst>
              <a:ext uri="{FF2B5EF4-FFF2-40B4-BE49-F238E27FC236}">
                <a16:creationId xmlns:a16="http://schemas.microsoft.com/office/drawing/2014/main" id="{FCA45EB2-F77B-4A6D-AFC4-1FC220161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嵌入式系统的应用领域</a:t>
            </a:r>
          </a:p>
        </p:txBody>
      </p:sp>
      <p:sp>
        <p:nvSpPr>
          <p:cNvPr id="217091" name="Rectangle 3">
            <a:extLst>
              <a:ext uri="{FF2B5EF4-FFF2-40B4-BE49-F238E27FC236}">
                <a16:creationId xmlns:a16="http://schemas.microsoft.com/office/drawing/2014/main" id="{6A76324C-D463-4C05-BC27-9B23DF36E1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 sz="2800"/>
              <a:t>工控、汽车电子、仿真、医疗仪器等</a:t>
            </a:r>
          </a:p>
          <a:p>
            <a:pPr lvl="1" algn="just" eaLnBrk="1" hangingPunct="1">
              <a:lnSpc>
                <a:spcPct val="90000"/>
              </a:lnSpc>
              <a:spcBef>
                <a:spcPct val="40000"/>
              </a:spcBef>
              <a:buSzPct val="90000"/>
            </a:pPr>
            <a:r>
              <a:rPr lang="zh-CN" altLang="en-US" sz="2400" b="1"/>
              <a:t>随着工业、汽车、医疗卫生等各部门对智能控制需求的不断增长，需要对设备进行智能化、数字化改造，为嵌入式系统提供了很大的市场。 </a:t>
            </a:r>
          </a:p>
          <a:p>
            <a:pPr lvl="1" algn="just" eaLnBrk="1" hangingPunct="1">
              <a:lnSpc>
                <a:spcPct val="90000"/>
              </a:lnSpc>
              <a:spcBef>
                <a:spcPct val="40000"/>
              </a:spcBef>
              <a:buSzPct val="90000"/>
            </a:pPr>
            <a:r>
              <a:rPr lang="zh-CN" altLang="en-US" sz="2400" b="1"/>
              <a:t>就汽车电子系统而言，目前的大多数高档轿车每辆拥有约</a:t>
            </a:r>
            <a:r>
              <a:rPr lang="en-US" altLang="zh-CN" sz="2400" b="1"/>
              <a:t>50</a:t>
            </a:r>
            <a:r>
              <a:rPr lang="zh-CN" altLang="en-US" sz="2400" b="1"/>
              <a:t>个嵌入式微处理器。如</a:t>
            </a:r>
            <a:r>
              <a:rPr lang="en-US" altLang="zh-CN" sz="2400" b="1"/>
              <a:t>BMW 7</a:t>
            </a:r>
            <a:r>
              <a:rPr lang="zh-CN" altLang="en-US" sz="2400" b="1"/>
              <a:t>系列轿车，则平均安装有</a:t>
            </a:r>
            <a:r>
              <a:rPr lang="en-US" altLang="zh-CN" sz="2400" b="1"/>
              <a:t>63</a:t>
            </a:r>
            <a:r>
              <a:rPr lang="zh-CN" altLang="en-US" sz="2400" b="1"/>
              <a:t>个嵌入式微处理器。</a:t>
            </a:r>
          </a:p>
          <a:p>
            <a:pPr lvl="1" algn="just" eaLnBrk="1" hangingPunct="1">
              <a:lnSpc>
                <a:spcPct val="90000"/>
              </a:lnSpc>
              <a:spcBef>
                <a:spcPct val="40000"/>
              </a:spcBef>
              <a:buSzPct val="90000"/>
            </a:pPr>
            <a:r>
              <a:rPr lang="zh-CN" altLang="en-US" sz="2400" b="1"/>
              <a:t>据预测，</a:t>
            </a:r>
            <a:r>
              <a:rPr lang="en-US" altLang="zh-CN" sz="2400" b="1"/>
              <a:t>21</a:t>
            </a:r>
            <a:r>
              <a:rPr lang="zh-CN" altLang="en-US" sz="2400" b="1"/>
              <a:t>世纪初美国接入</a:t>
            </a:r>
            <a:r>
              <a:rPr lang="en-US" altLang="zh-CN" sz="2400" b="1"/>
              <a:t>Internet</a:t>
            </a:r>
            <a:r>
              <a:rPr lang="zh-CN" altLang="en-US" sz="2400" b="1"/>
              <a:t>的汽车将有一亿辆。</a:t>
            </a:r>
            <a:r>
              <a:rPr lang="en-US" altLang="zh-CN" sz="2400" b="1"/>
              <a:t>IC Insights</a:t>
            </a:r>
            <a:r>
              <a:rPr lang="zh-CN" altLang="en-US" sz="2400" b="1"/>
              <a:t>报道</a:t>
            </a:r>
            <a:r>
              <a:rPr lang="en-US" altLang="zh-CN" sz="2400" b="1"/>
              <a:t>2001</a:t>
            </a:r>
            <a:r>
              <a:rPr lang="zh-CN" altLang="en-US" sz="2400" b="1"/>
              <a:t>年车载计算系统的市场规模是</a:t>
            </a:r>
            <a:r>
              <a:rPr lang="en-US" altLang="zh-CN" sz="2400" b="1"/>
              <a:t>30</a:t>
            </a:r>
            <a:r>
              <a:rPr lang="zh-CN" altLang="en-US" sz="2400" b="1"/>
              <a:t>亿美元，而</a:t>
            </a:r>
            <a:r>
              <a:rPr lang="en-US" altLang="zh-CN" sz="2400" b="1"/>
              <a:t>2004</a:t>
            </a:r>
            <a:r>
              <a:rPr lang="zh-CN" altLang="en-US" sz="2400" b="1"/>
              <a:t>年将达到</a:t>
            </a:r>
            <a:r>
              <a:rPr lang="en-US" altLang="zh-CN" sz="2400" b="1"/>
              <a:t>46</a:t>
            </a:r>
            <a:r>
              <a:rPr lang="zh-CN" altLang="en-US" sz="2400" b="1"/>
              <a:t>亿美元，届时这些系统将成为所有新型轿车的标准设备。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CD5B9DA-57F6-47AF-8C9E-D5CF87E44D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64"/>
    </mc:Choice>
    <mc:Fallback xmlns="">
      <p:transition spd="slow" advTm="64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1000"/>
                                        <p:tgtEl>
                                          <p:spTgt spid="21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70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>
            <a:extLst>
              <a:ext uri="{FF2B5EF4-FFF2-40B4-BE49-F238E27FC236}">
                <a16:creationId xmlns:a16="http://schemas.microsoft.com/office/drawing/2014/main" id="{209D113A-3319-4AA6-B67F-78BC29FCD2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嵌入式系统的应用领域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F4E87CC7-704E-466F-BB23-9DA481675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国防、航空航天领域</a:t>
            </a: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en-US" b="1"/>
              <a:t>雷达、电子对抗、坦克、战舰</a:t>
            </a: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en-US" b="1"/>
              <a:t>航天器</a:t>
            </a:r>
            <a:r>
              <a:rPr lang="en-US" altLang="zh-CN" b="1"/>
              <a:t>(</a:t>
            </a:r>
            <a:r>
              <a:rPr lang="zh-CN" altLang="en-US" b="1"/>
              <a:t>火箭、卫星、航天飞机等</a:t>
            </a:r>
            <a:r>
              <a:rPr lang="en-US" altLang="zh-CN" b="1"/>
              <a:t>)</a:t>
            </a:r>
          </a:p>
          <a:p>
            <a:pPr lvl="1" algn="just"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en-US" b="1"/>
              <a:t>飞机</a:t>
            </a:r>
            <a:r>
              <a:rPr lang="en-US" altLang="zh-CN" b="1"/>
              <a:t>(</a:t>
            </a:r>
            <a:r>
              <a:rPr lang="zh-CN" altLang="en-US" b="1"/>
              <a:t>民用和军用飞机</a:t>
            </a:r>
            <a:r>
              <a:rPr lang="en-US" altLang="zh-CN" b="1"/>
              <a:t>)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E237341-CFD8-463B-83E8-EE8D464ED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71"/>
    </mc:Choice>
    <mc:Fallback xmlns="">
      <p:transition spd="slow" advTm="5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1000"/>
                                        <p:tgtEl>
                                          <p:spTgt spid="21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8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>
            <a:extLst>
              <a:ext uri="{FF2B5EF4-FFF2-40B4-BE49-F238E27FC236}">
                <a16:creationId xmlns:a16="http://schemas.microsoft.com/office/drawing/2014/main" id="{B558221B-7868-4AC5-97AB-E59FFDC1E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57400"/>
            <a:ext cx="7848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3600" b="1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  <a:t>第四节</a:t>
            </a:r>
            <a:br>
              <a:rPr lang="zh-CN" altLang="en-US" sz="3600" b="1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</a:br>
            <a:br>
              <a:rPr lang="zh-CN" altLang="en-US" sz="3600" b="1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3600" b="1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  <a:t>嵌入式系统的发展趋势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A56B049-AA93-4298-AEC2-43D1E5C01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0"/>
    </mc:Choice>
    <mc:Fallback xmlns="">
      <p:transition spd="slow" advTm="7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9530759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22.2|13.5|2.1|3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5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0.7|74.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仿宋_GB2312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1734</Words>
  <Application>Microsoft Office PowerPoint</Application>
  <PresentationFormat>全屏显示(4:3)</PresentationFormat>
  <Paragraphs>228</Paragraphs>
  <Slides>26</Slides>
  <Notes>21</Notes>
  <HiddenSlides>0</HiddenSlides>
  <MMClips>25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等线</vt:lpstr>
      <vt:lpstr>仿宋_GB2312</vt:lpstr>
      <vt:lpstr>华文楷体</vt:lpstr>
      <vt:lpstr>楷体_GB2312</vt:lpstr>
      <vt:lpstr>宋体</vt:lpstr>
      <vt:lpstr>微软雅黑</vt:lpstr>
      <vt:lpstr>Arial</vt:lpstr>
      <vt:lpstr>Times New Roman</vt:lpstr>
      <vt:lpstr>Wingdings</vt:lpstr>
      <vt:lpstr>Default Design</vt:lpstr>
      <vt:lpstr>MS_ClipArt_Gallery.5</vt:lpstr>
      <vt:lpstr>Microsoft Word 97 - 2003 Document</vt:lpstr>
      <vt:lpstr>Bitmap Image</vt:lpstr>
      <vt:lpstr>PowerPoint 演示文稿</vt:lpstr>
      <vt:lpstr>嵌入式系统的应用领域</vt:lpstr>
      <vt:lpstr>嵌入式系统的应用领域</vt:lpstr>
      <vt:lpstr>嵌入式系统的应用领域</vt:lpstr>
      <vt:lpstr>嵌入式系统的应用领域</vt:lpstr>
      <vt:lpstr>嵌入式系统的应用领域</vt:lpstr>
      <vt:lpstr>嵌入式系统的应用领域</vt:lpstr>
      <vt:lpstr>嵌入式系统的应用领域</vt:lpstr>
      <vt:lpstr>PowerPoint 演示文稿</vt:lpstr>
      <vt:lpstr>嵌入式系统的发展趋势</vt:lpstr>
      <vt:lpstr>嵌入式系统的发展趋势</vt:lpstr>
      <vt:lpstr>嵌入式系统的发展趋势</vt:lpstr>
      <vt:lpstr>嵌入式系统的发展趋势</vt:lpstr>
      <vt:lpstr>PowerPoint 演示文稿</vt:lpstr>
      <vt:lpstr>嵌入式系统的发展趋势</vt:lpstr>
      <vt:lpstr>ARM TrustZone硬件架构</vt:lpstr>
      <vt:lpstr>PowerPoint 演示文稿</vt:lpstr>
      <vt:lpstr>ARM—虚拟化扩展</vt:lpstr>
      <vt:lpstr>MCU的发展趋势</vt:lpstr>
      <vt:lpstr>MCU的发展趋势</vt:lpstr>
      <vt:lpstr>嵌入式系统的发展趋势</vt:lpstr>
      <vt:lpstr>嵌入式系统的发展趋势</vt:lpstr>
      <vt:lpstr>嵌入式系统的发展趋势</vt:lpstr>
      <vt:lpstr>PowerPoint 演示文稿</vt:lpstr>
      <vt:lpstr>PowerPoint 演示文稿</vt:lpstr>
      <vt:lpstr>谢谢！</vt:lpstr>
    </vt:vector>
  </TitlesOfParts>
  <Company>esmertec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电子科技大学 嵌入式软件工程中心</dc:title>
  <dc:creator>luo</dc:creator>
  <cp:lastModifiedBy>Hong Chen</cp:lastModifiedBy>
  <cp:revision>101</cp:revision>
  <dcterms:created xsi:type="dcterms:W3CDTF">2006-10-17T11:43:23Z</dcterms:created>
  <dcterms:modified xsi:type="dcterms:W3CDTF">2020-03-03T15:22:24Z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